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73" r:id="rId4"/>
    <p:sldId id="274" r:id="rId5"/>
    <p:sldId id="275" r:id="rId6"/>
    <p:sldId id="276" r:id="rId7"/>
    <p:sldId id="271" r:id="rId8"/>
    <p:sldId id="258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  <a:srgbClr val="7A81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1905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  <a:effectLst>
                <a:outerShdw dist="63500" dir="18900000" algn="bl" rotWithShape="0">
                  <a:prstClr val="black">
                    <a:alpha val="13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FDC-1748-8897-D3EBAAC08450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ea"/>
                      <a:ea typeface="+mn-ea"/>
                    </a:defRPr>
                  </a:pPr>
                  <a:endParaRPr lang="ko-Kore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FDC-1748-8897-D3EBAAC08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defRPr>
                </a:pPr>
                <a:endParaRPr lang="ko-Kore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1년차</c:v>
                </c:pt>
                <c:pt idx="1">
                  <c:v>2년차</c:v>
                </c:pt>
                <c:pt idx="2">
                  <c:v>3년차</c:v>
                </c:pt>
                <c:pt idx="3">
                  <c:v>4년차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0.9</c:v>
                </c:pt>
                <c:pt idx="2">
                  <c:v>0.4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2-4D07-83B4-D10C63A65F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-2060254032"/>
        <c:axId val="-2060253488"/>
      </c:barChart>
      <c:catAx>
        <c:axId val="-2060254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ore-KR"/>
          </a:p>
        </c:txPr>
        <c:crossAx val="-2060253488"/>
        <c:crosses val="autoZero"/>
        <c:auto val="1"/>
        <c:lblAlgn val="ctr"/>
        <c:lblOffset val="100"/>
        <c:noMultiLvlLbl val="0"/>
      </c:catAx>
      <c:valAx>
        <c:axId val="-206025348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06025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ore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8A-0F46-829F-3756913A41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8A-0F46-829F-3756913A41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DCE0E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58A-0F46-829F-3756913A41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8A-0F46-829F-3756913A41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F92A2E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58A-0F46-829F-3756913A419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100"/>
        <c:axId val="-2060251856"/>
        <c:axId val="-2060251312"/>
      </c:barChart>
      <c:catAx>
        <c:axId val="-20602518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60251312"/>
        <c:crosses val="autoZero"/>
        <c:auto val="1"/>
        <c:lblAlgn val="ctr"/>
        <c:lblOffset val="100"/>
        <c:noMultiLvlLbl val="0"/>
      </c:catAx>
      <c:valAx>
        <c:axId val="-206025131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2060251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02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3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01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720" y="507365"/>
            <a:ext cx="3200400" cy="508635"/>
          </a:xfrm>
          <a:prstGeom prst="rect">
            <a:avLst/>
          </a:prstGeom>
        </p:spPr>
        <p:txBody>
          <a:bodyPr anchor="ctr"/>
          <a:lstStyle>
            <a:lvl1pPr algn="ctr">
              <a:defRPr sz="2000" b="1" i="0">
                <a:latin typeface="Gmarket Sans Bold" panose="02000000000000000000" pitchFamily="2" charset="-128"/>
                <a:ea typeface="Gmarket Sans Bold" panose="02000000000000000000" pitchFamily="2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6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1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1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53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0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13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8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3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521A9F4-2AF5-1145-9F28-1775861CABF9}"/>
              </a:ext>
            </a:extLst>
          </p:cNvPr>
          <p:cNvGrpSpPr/>
          <p:nvPr userDrawn="1"/>
        </p:nvGrpSpPr>
        <p:grpSpPr>
          <a:xfrm>
            <a:off x="897945" y="1788252"/>
            <a:ext cx="8164947" cy="4078714"/>
            <a:chOff x="1041111" y="1899088"/>
            <a:chExt cx="8164947" cy="40787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27AA954-783E-ED46-BA4F-C7B8E046D7E8}"/>
                </a:ext>
              </a:extLst>
            </p:cNvPr>
            <p:cNvSpPr/>
            <p:nvPr/>
          </p:nvSpPr>
          <p:spPr>
            <a:xfrm>
              <a:off x="1041111" y="1899088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3A23F5-0080-9844-B4D7-AD668B7C8121}"/>
                </a:ext>
              </a:extLst>
            </p:cNvPr>
            <p:cNvSpPr/>
            <p:nvPr/>
          </p:nvSpPr>
          <p:spPr>
            <a:xfrm>
              <a:off x="4276778" y="1908324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53704-777A-8F45-8C44-55863E1B36E7}"/>
                </a:ext>
              </a:extLst>
            </p:cNvPr>
            <p:cNvSpPr/>
            <p:nvPr/>
          </p:nvSpPr>
          <p:spPr>
            <a:xfrm>
              <a:off x="4276778" y="2158210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AEB74-E3DB-2842-84D7-F466CAA61349}"/>
                </a:ext>
              </a:extLst>
            </p:cNvPr>
            <p:cNvSpPr/>
            <p:nvPr/>
          </p:nvSpPr>
          <p:spPr>
            <a:xfrm>
              <a:off x="4276778" y="2408096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FC514-4C14-554A-AB39-75C95F00C6AE}"/>
                </a:ext>
              </a:extLst>
            </p:cNvPr>
            <p:cNvSpPr/>
            <p:nvPr/>
          </p:nvSpPr>
          <p:spPr>
            <a:xfrm>
              <a:off x="4276778" y="2657982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226894-EF44-3143-A3F3-00983D3E7660}"/>
                </a:ext>
              </a:extLst>
            </p:cNvPr>
            <p:cNvSpPr/>
            <p:nvPr/>
          </p:nvSpPr>
          <p:spPr>
            <a:xfrm>
              <a:off x="4276778" y="2907868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A3F8881-1921-5E43-B558-8BA8E66FDD90}"/>
                </a:ext>
              </a:extLst>
            </p:cNvPr>
            <p:cNvSpPr/>
            <p:nvPr/>
          </p:nvSpPr>
          <p:spPr>
            <a:xfrm>
              <a:off x="4276778" y="3157754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B62810-65A2-C647-9F1F-D33F8CF506F8}"/>
                </a:ext>
              </a:extLst>
            </p:cNvPr>
            <p:cNvSpPr/>
            <p:nvPr/>
          </p:nvSpPr>
          <p:spPr>
            <a:xfrm>
              <a:off x="4276778" y="3407640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9FC936-2AD3-AA48-8D8B-0AA5D8651163}"/>
                </a:ext>
              </a:extLst>
            </p:cNvPr>
            <p:cNvSpPr/>
            <p:nvPr/>
          </p:nvSpPr>
          <p:spPr>
            <a:xfrm>
              <a:off x="1041111" y="4339941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0E7F964-7292-744E-ABFF-E7D598638529}"/>
                </a:ext>
              </a:extLst>
            </p:cNvPr>
            <p:cNvSpPr/>
            <p:nvPr/>
          </p:nvSpPr>
          <p:spPr>
            <a:xfrm>
              <a:off x="4276778" y="4349177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0C3706-F192-DC40-848A-FB4C044C67F0}"/>
                </a:ext>
              </a:extLst>
            </p:cNvPr>
            <p:cNvSpPr/>
            <p:nvPr/>
          </p:nvSpPr>
          <p:spPr>
            <a:xfrm>
              <a:off x="4276778" y="4599063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41416D-CBF8-4649-ACCE-4369578A24A8}"/>
                </a:ext>
              </a:extLst>
            </p:cNvPr>
            <p:cNvSpPr/>
            <p:nvPr/>
          </p:nvSpPr>
          <p:spPr>
            <a:xfrm>
              <a:off x="4276778" y="4848949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1369D02-655C-694B-BAD6-C8AE090992EA}"/>
                </a:ext>
              </a:extLst>
            </p:cNvPr>
            <p:cNvSpPr/>
            <p:nvPr/>
          </p:nvSpPr>
          <p:spPr>
            <a:xfrm>
              <a:off x="4276778" y="5098835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840D68-E805-8F47-88B6-D179A935C8BD}"/>
                </a:ext>
              </a:extLst>
            </p:cNvPr>
            <p:cNvSpPr/>
            <p:nvPr/>
          </p:nvSpPr>
          <p:spPr>
            <a:xfrm>
              <a:off x="4276778" y="5348721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A4D46B-36E7-454C-8C79-761C1162CED7}"/>
                </a:ext>
              </a:extLst>
            </p:cNvPr>
            <p:cNvSpPr/>
            <p:nvPr/>
          </p:nvSpPr>
          <p:spPr>
            <a:xfrm>
              <a:off x="4276778" y="5598607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7F73CD-3B1A-9542-9EC6-763010EE6632}"/>
                </a:ext>
              </a:extLst>
            </p:cNvPr>
            <p:cNvSpPr/>
            <p:nvPr/>
          </p:nvSpPr>
          <p:spPr>
            <a:xfrm>
              <a:off x="4276778" y="5848493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FBA097-F996-7A4D-AD38-413C87A68533}"/>
              </a:ext>
            </a:extLst>
          </p:cNvPr>
          <p:cNvGrpSpPr/>
          <p:nvPr userDrawn="1"/>
        </p:nvGrpSpPr>
        <p:grpSpPr>
          <a:xfrm>
            <a:off x="401373" y="215899"/>
            <a:ext cx="11430000" cy="6642101"/>
            <a:chOff x="381000" y="215899"/>
            <a:chExt cx="11430000" cy="6642101"/>
          </a:xfrm>
        </p:grpSpPr>
        <p:sp>
          <p:nvSpPr>
            <p:cNvPr id="25" name="양쪽 모서리가 둥근 사각형 24">
              <a:extLst>
                <a:ext uri="{FF2B5EF4-FFF2-40B4-BE49-F238E27FC236}">
                  <a16:creationId xmlns:a16="http://schemas.microsoft.com/office/drawing/2014/main" id="{2F451857-C28A-A746-BC3D-D9411327AA99}"/>
                </a:ext>
              </a:extLst>
            </p:cNvPr>
            <p:cNvSpPr/>
            <p:nvPr/>
          </p:nvSpPr>
          <p:spPr>
            <a:xfrm flipH="1">
              <a:off x="381000" y="215899"/>
              <a:ext cx="11430000" cy="6642101"/>
            </a:xfrm>
            <a:prstGeom prst="round2SameRect">
              <a:avLst>
                <a:gd name="adj1" fmla="val 4908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</a:ln>
            <a:effectLst>
              <a:outerShdw dist="88900" algn="l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E41D5E-2F3F-9A4D-904D-ACE1313414DB}"/>
                </a:ext>
              </a:extLst>
            </p:cNvPr>
            <p:cNvSpPr/>
            <p:nvPr/>
          </p:nvSpPr>
          <p:spPr>
            <a:xfrm>
              <a:off x="4276778" y="1908324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C34BD0A-7FB0-3C42-B12A-043F4D57F36E}"/>
                </a:ext>
              </a:extLst>
            </p:cNvPr>
            <p:cNvSpPr/>
            <p:nvPr/>
          </p:nvSpPr>
          <p:spPr>
            <a:xfrm>
              <a:off x="4276778" y="2158210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4200536-CFAA-2645-B8F1-001852EC2368}"/>
                </a:ext>
              </a:extLst>
            </p:cNvPr>
            <p:cNvSpPr/>
            <p:nvPr/>
          </p:nvSpPr>
          <p:spPr>
            <a:xfrm>
              <a:off x="4276778" y="2408096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D848D0-451A-7A41-A5A7-42E35AD8492E}"/>
                </a:ext>
              </a:extLst>
            </p:cNvPr>
            <p:cNvSpPr/>
            <p:nvPr/>
          </p:nvSpPr>
          <p:spPr>
            <a:xfrm>
              <a:off x="4276778" y="2657982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5A2ABD-EE94-864C-BC24-0C0937B5252F}"/>
                </a:ext>
              </a:extLst>
            </p:cNvPr>
            <p:cNvSpPr/>
            <p:nvPr/>
          </p:nvSpPr>
          <p:spPr>
            <a:xfrm>
              <a:off x="4276778" y="2907868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BF27063-F346-1C42-BC2C-9F1B63CFE944}"/>
                </a:ext>
              </a:extLst>
            </p:cNvPr>
            <p:cNvSpPr/>
            <p:nvPr/>
          </p:nvSpPr>
          <p:spPr>
            <a:xfrm>
              <a:off x="4276778" y="3157754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23BDDE-F230-FC45-90DB-589AC99FB610}"/>
                </a:ext>
              </a:extLst>
            </p:cNvPr>
            <p:cNvSpPr/>
            <p:nvPr/>
          </p:nvSpPr>
          <p:spPr>
            <a:xfrm>
              <a:off x="4276778" y="3407640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AA819A-22DD-C049-BA27-5C1C0CB94FB7}"/>
                </a:ext>
              </a:extLst>
            </p:cNvPr>
            <p:cNvSpPr/>
            <p:nvPr/>
          </p:nvSpPr>
          <p:spPr>
            <a:xfrm>
              <a:off x="4276778" y="4349177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7B3D986-4712-2D4A-B39B-8B2C67A0CF58}"/>
                </a:ext>
              </a:extLst>
            </p:cNvPr>
            <p:cNvSpPr/>
            <p:nvPr/>
          </p:nvSpPr>
          <p:spPr>
            <a:xfrm>
              <a:off x="4276778" y="4848949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D1C25E-2E31-0E40-93FE-30C08EED1097}"/>
                </a:ext>
              </a:extLst>
            </p:cNvPr>
            <p:cNvSpPr/>
            <p:nvPr/>
          </p:nvSpPr>
          <p:spPr>
            <a:xfrm>
              <a:off x="4276778" y="5098835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한쪽 모서리가 둥근 사각형 41">
            <a:extLst>
              <a:ext uri="{FF2B5EF4-FFF2-40B4-BE49-F238E27FC236}">
                <a16:creationId xmlns:a16="http://schemas.microsoft.com/office/drawing/2014/main" id="{2D062891-89A8-1040-BC03-6EB8187E1090}"/>
              </a:ext>
            </a:extLst>
          </p:cNvPr>
          <p:cNvSpPr/>
          <p:nvPr userDrawn="1"/>
        </p:nvSpPr>
        <p:spPr>
          <a:xfrm>
            <a:off x="1413003" y="412353"/>
            <a:ext cx="10602641" cy="602497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005493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latinLnBrk="0">
              <a:defRPr/>
            </a:pP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Full Stack Challenge</a:t>
            </a:r>
          </a:p>
        </p:txBody>
      </p:sp>
      <p:sp>
        <p:nvSpPr>
          <p:cNvPr id="43" name="자유형 42">
            <a:extLst>
              <a:ext uri="{FF2B5EF4-FFF2-40B4-BE49-F238E27FC236}">
                <a16:creationId xmlns:a16="http://schemas.microsoft.com/office/drawing/2014/main" id="{0A495ED8-10B9-534F-A6FF-FCEFCCDEB631}"/>
              </a:ext>
            </a:extLst>
          </p:cNvPr>
          <p:cNvSpPr/>
          <p:nvPr userDrawn="1"/>
        </p:nvSpPr>
        <p:spPr>
          <a:xfrm>
            <a:off x="11536981" y="572226"/>
            <a:ext cx="292519" cy="291877"/>
          </a:xfrm>
          <a:custGeom>
            <a:avLst/>
            <a:gdLst>
              <a:gd name="connsiteX0" fmla="*/ 110490 w 279199"/>
              <a:gd name="connsiteY0" fmla="*/ 34833 h 278586"/>
              <a:gd name="connsiteX1" fmla="*/ 34833 w 279199"/>
              <a:gd name="connsiteY1" fmla="*/ 110490 h 278586"/>
              <a:gd name="connsiteX2" fmla="*/ 110490 w 279199"/>
              <a:gd name="connsiteY2" fmla="*/ 186147 h 278586"/>
              <a:gd name="connsiteX3" fmla="*/ 186147 w 279199"/>
              <a:gd name="connsiteY3" fmla="*/ 110490 h 278586"/>
              <a:gd name="connsiteX4" fmla="*/ 110490 w 279199"/>
              <a:gd name="connsiteY4" fmla="*/ 34833 h 278586"/>
              <a:gd name="connsiteX5" fmla="*/ 110490 w 279199"/>
              <a:gd name="connsiteY5" fmla="*/ 0 h 278586"/>
              <a:gd name="connsiteX6" fmla="*/ 220980 w 279199"/>
              <a:gd name="connsiteY6" fmla="*/ 110490 h 278586"/>
              <a:gd name="connsiteX7" fmla="*/ 212297 w 279199"/>
              <a:gd name="connsiteY7" fmla="*/ 153498 h 278586"/>
              <a:gd name="connsiteX8" fmla="*/ 201537 w 279199"/>
              <a:gd name="connsiteY8" fmla="*/ 169457 h 278586"/>
              <a:gd name="connsiteX9" fmla="*/ 203009 w 279199"/>
              <a:gd name="connsiteY9" fmla="*/ 170067 h 278586"/>
              <a:gd name="connsiteX10" fmla="*/ 272504 w 279199"/>
              <a:gd name="connsiteY10" fmla="*/ 239563 h 278586"/>
              <a:gd name="connsiteX11" fmla="*/ 272504 w 279199"/>
              <a:gd name="connsiteY11" fmla="*/ 271892 h 278586"/>
              <a:gd name="connsiteX12" fmla="*/ 272504 w 279199"/>
              <a:gd name="connsiteY12" fmla="*/ 271890 h 278586"/>
              <a:gd name="connsiteX13" fmla="*/ 240175 w 279199"/>
              <a:gd name="connsiteY13" fmla="*/ 271890 h 278586"/>
              <a:gd name="connsiteX14" fmla="*/ 170680 w 279199"/>
              <a:gd name="connsiteY14" fmla="*/ 202396 h 278586"/>
              <a:gd name="connsiteX15" fmla="*/ 170135 w 279199"/>
              <a:gd name="connsiteY15" fmla="*/ 201080 h 278586"/>
              <a:gd name="connsiteX16" fmla="*/ 153498 w 279199"/>
              <a:gd name="connsiteY16" fmla="*/ 212297 h 278586"/>
              <a:gd name="connsiteX17" fmla="*/ 110490 w 279199"/>
              <a:gd name="connsiteY17" fmla="*/ 220980 h 278586"/>
              <a:gd name="connsiteX18" fmla="*/ 0 w 279199"/>
              <a:gd name="connsiteY18" fmla="*/ 110490 h 278586"/>
              <a:gd name="connsiteX19" fmla="*/ 110490 w 279199"/>
              <a:gd name="connsiteY19" fmla="*/ 0 h 2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9199" h="278586">
                <a:moveTo>
                  <a:pt x="110490" y="34833"/>
                </a:moveTo>
                <a:cubicBezTo>
                  <a:pt x="68706" y="34833"/>
                  <a:pt x="34833" y="68706"/>
                  <a:pt x="34833" y="110490"/>
                </a:cubicBezTo>
                <a:cubicBezTo>
                  <a:pt x="34833" y="152274"/>
                  <a:pt x="68706" y="186147"/>
                  <a:pt x="110490" y="186147"/>
                </a:cubicBezTo>
                <a:cubicBezTo>
                  <a:pt x="152274" y="186147"/>
                  <a:pt x="186147" y="152274"/>
                  <a:pt x="186147" y="110490"/>
                </a:cubicBezTo>
                <a:cubicBezTo>
                  <a:pt x="186147" y="68706"/>
                  <a:pt x="152274" y="34833"/>
                  <a:pt x="110490" y="34833"/>
                </a:cubicBezTo>
                <a:close/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25746"/>
                  <a:pt x="217888" y="140279"/>
                  <a:pt x="212297" y="153498"/>
                </a:cubicBezTo>
                <a:lnTo>
                  <a:pt x="201537" y="169457"/>
                </a:lnTo>
                <a:lnTo>
                  <a:pt x="203009" y="170067"/>
                </a:lnTo>
                <a:cubicBezTo>
                  <a:pt x="226174" y="193232"/>
                  <a:pt x="249339" y="216398"/>
                  <a:pt x="272504" y="239563"/>
                </a:cubicBezTo>
                <a:cubicBezTo>
                  <a:pt x="281431" y="248490"/>
                  <a:pt x="281431" y="262965"/>
                  <a:pt x="272504" y="271892"/>
                </a:cubicBezTo>
                <a:lnTo>
                  <a:pt x="272504" y="271890"/>
                </a:lnTo>
                <a:cubicBezTo>
                  <a:pt x="263576" y="280818"/>
                  <a:pt x="249102" y="280818"/>
                  <a:pt x="240175" y="271890"/>
                </a:cubicBezTo>
                <a:lnTo>
                  <a:pt x="170680" y="202396"/>
                </a:lnTo>
                <a:lnTo>
                  <a:pt x="170135" y="201080"/>
                </a:lnTo>
                <a:lnTo>
                  <a:pt x="153498" y="212297"/>
                </a:lnTo>
                <a:cubicBezTo>
                  <a:pt x="140279" y="217888"/>
                  <a:pt x="125746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</a:path>
            </a:pathLst>
          </a:custGeom>
          <a:solidFill>
            <a:srgbClr val="005493"/>
          </a:solidFill>
          <a:ln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2" name="직선 연결선 86">
            <a:extLst>
              <a:ext uri="{FF2B5EF4-FFF2-40B4-BE49-F238E27FC236}">
                <a16:creationId xmlns:a16="http://schemas.microsoft.com/office/drawing/2014/main" id="{ED046444-D89B-F24C-870C-6E021FC7DB62}"/>
              </a:ext>
            </a:extLst>
          </p:cNvPr>
          <p:cNvCxnSpPr/>
          <p:nvPr userDrawn="1"/>
        </p:nvCxnSpPr>
        <p:spPr>
          <a:xfrm>
            <a:off x="4787042" y="504454"/>
            <a:ext cx="0" cy="396000"/>
          </a:xfrm>
          <a:prstGeom prst="line">
            <a:avLst/>
          </a:prstGeom>
          <a:ln w="19050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 descr="화살이(가) 표시된 사진&#10;&#10;자동 생성된 설명">
            <a:extLst>
              <a:ext uri="{FF2B5EF4-FFF2-40B4-BE49-F238E27FC236}">
                <a16:creationId xmlns:a16="http://schemas.microsoft.com/office/drawing/2014/main" id="{B14B7275-E06B-D046-B2DF-E729C22065B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0" y="464235"/>
            <a:ext cx="738909" cy="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8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3829050" y="1609725"/>
            <a:ext cx="4533900" cy="5248275"/>
            <a:chOff x="381000" y="215899"/>
            <a:chExt cx="11430000" cy="6642101"/>
          </a:xfrm>
        </p:grpSpPr>
        <p:sp>
          <p:nvSpPr>
            <p:cNvPr id="5" name="양쪽 모서리가 둥근 사각형 4"/>
            <p:cNvSpPr/>
            <p:nvPr/>
          </p:nvSpPr>
          <p:spPr>
            <a:xfrm flipH="1">
              <a:off x="381000" y="215899"/>
              <a:ext cx="11430000" cy="6642101"/>
            </a:xfrm>
            <a:prstGeom prst="round2SameRect">
              <a:avLst>
                <a:gd name="adj1" fmla="val 4908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</a:ln>
            <a:effectLst>
              <a:outerShdw dist="88900" algn="l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41111" y="1899088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76778" y="1908324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276778" y="2158210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76778" y="2408096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76778" y="2657982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276778" y="2907868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76778" y="3157754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76778" y="3407640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41111" y="4339941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76778" y="4349177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276778" y="4599063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76778" y="4848949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276778" y="5098835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6778" y="5348721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76778" y="5598607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76778" y="5848493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</p:grpSp>
      <p:sp>
        <p:nvSpPr>
          <p:cNvPr id="88" name="한쪽 모서리가 둥근 사각형 87"/>
          <p:cNvSpPr/>
          <p:nvPr/>
        </p:nvSpPr>
        <p:spPr>
          <a:xfrm>
            <a:off x="1067243" y="2358379"/>
            <a:ext cx="10188685" cy="1265865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005493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어디까지 할 수 있는지 한계를 확인하는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Full Stack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도전기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Week 2</a:t>
            </a:r>
          </a:p>
          <a:p>
            <a:pPr algn="r" latinLnBrk="0"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from h01010 Company</a:t>
            </a: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>
            <a:off x="5145018" y="4244869"/>
            <a:ext cx="4048582" cy="602497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005493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컴퓨터공학과 </a:t>
            </a:r>
            <a:r>
              <a:rPr lang="en-US" altLang="ko-KR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201802106  </a:t>
            </a:r>
            <a:r>
              <a:rPr lang="ko-KR" altLang="en-US" sz="1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서연주</a:t>
            </a: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19813B03-EA50-4633-810C-A260E09EEFB2}"/>
              </a:ext>
            </a:extLst>
          </p:cNvPr>
          <p:cNvSpPr/>
          <p:nvPr/>
        </p:nvSpPr>
        <p:spPr>
          <a:xfrm>
            <a:off x="8699571" y="4419533"/>
            <a:ext cx="257120" cy="256556"/>
          </a:xfrm>
          <a:custGeom>
            <a:avLst/>
            <a:gdLst>
              <a:gd name="connsiteX0" fmla="*/ 110490 w 279199"/>
              <a:gd name="connsiteY0" fmla="*/ 34833 h 278586"/>
              <a:gd name="connsiteX1" fmla="*/ 34833 w 279199"/>
              <a:gd name="connsiteY1" fmla="*/ 110490 h 278586"/>
              <a:gd name="connsiteX2" fmla="*/ 110490 w 279199"/>
              <a:gd name="connsiteY2" fmla="*/ 186147 h 278586"/>
              <a:gd name="connsiteX3" fmla="*/ 186147 w 279199"/>
              <a:gd name="connsiteY3" fmla="*/ 110490 h 278586"/>
              <a:gd name="connsiteX4" fmla="*/ 110490 w 279199"/>
              <a:gd name="connsiteY4" fmla="*/ 34833 h 278586"/>
              <a:gd name="connsiteX5" fmla="*/ 110490 w 279199"/>
              <a:gd name="connsiteY5" fmla="*/ 0 h 278586"/>
              <a:gd name="connsiteX6" fmla="*/ 220980 w 279199"/>
              <a:gd name="connsiteY6" fmla="*/ 110490 h 278586"/>
              <a:gd name="connsiteX7" fmla="*/ 212297 w 279199"/>
              <a:gd name="connsiteY7" fmla="*/ 153498 h 278586"/>
              <a:gd name="connsiteX8" fmla="*/ 201537 w 279199"/>
              <a:gd name="connsiteY8" fmla="*/ 169457 h 278586"/>
              <a:gd name="connsiteX9" fmla="*/ 203009 w 279199"/>
              <a:gd name="connsiteY9" fmla="*/ 170067 h 278586"/>
              <a:gd name="connsiteX10" fmla="*/ 272504 w 279199"/>
              <a:gd name="connsiteY10" fmla="*/ 239563 h 278586"/>
              <a:gd name="connsiteX11" fmla="*/ 272504 w 279199"/>
              <a:gd name="connsiteY11" fmla="*/ 271892 h 278586"/>
              <a:gd name="connsiteX12" fmla="*/ 272504 w 279199"/>
              <a:gd name="connsiteY12" fmla="*/ 271890 h 278586"/>
              <a:gd name="connsiteX13" fmla="*/ 240175 w 279199"/>
              <a:gd name="connsiteY13" fmla="*/ 271890 h 278586"/>
              <a:gd name="connsiteX14" fmla="*/ 170680 w 279199"/>
              <a:gd name="connsiteY14" fmla="*/ 202396 h 278586"/>
              <a:gd name="connsiteX15" fmla="*/ 170135 w 279199"/>
              <a:gd name="connsiteY15" fmla="*/ 201080 h 278586"/>
              <a:gd name="connsiteX16" fmla="*/ 153498 w 279199"/>
              <a:gd name="connsiteY16" fmla="*/ 212297 h 278586"/>
              <a:gd name="connsiteX17" fmla="*/ 110490 w 279199"/>
              <a:gd name="connsiteY17" fmla="*/ 220980 h 278586"/>
              <a:gd name="connsiteX18" fmla="*/ 0 w 279199"/>
              <a:gd name="connsiteY18" fmla="*/ 110490 h 278586"/>
              <a:gd name="connsiteX19" fmla="*/ 110490 w 279199"/>
              <a:gd name="connsiteY19" fmla="*/ 0 h 2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9199" h="278586">
                <a:moveTo>
                  <a:pt x="110490" y="34833"/>
                </a:moveTo>
                <a:cubicBezTo>
                  <a:pt x="68706" y="34833"/>
                  <a:pt x="34833" y="68706"/>
                  <a:pt x="34833" y="110490"/>
                </a:cubicBezTo>
                <a:cubicBezTo>
                  <a:pt x="34833" y="152274"/>
                  <a:pt x="68706" y="186147"/>
                  <a:pt x="110490" y="186147"/>
                </a:cubicBezTo>
                <a:cubicBezTo>
                  <a:pt x="152274" y="186147"/>
                  <a:pt x="186147" y="152274"/>
                  <a:pt x="186147" y="110490"/>
                </a:cubicBezTo>
                <a:cubicBezTo>
                  <a:pt x="186147" y="68706"/>
                  <a:pt x="152274" y="34833"/>
                  <a:pt x="110490" y="34833"/>
                </a:cubicBezTo>
                <a:close/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25746"/>
                  <a:pt x="217888" y="140279"/>
                  <a:pt x="212297" y="153498"/>
                </a:cubicBezTo>
                <a:lnTo>
                  <a:pt x="201537" y="169457"/>
                </a:lnTo>
                <a:lnTo>
                  <a:pt x="203009" y="170067"/>
                </a:lnTo>
                <a:cubicBezTo>
                  <a:pt x="226174" y="193232"/>
                  <a:pt x="249339" y="216398"/>
                  <a:pt x="272504" y="239563"/>
                </a:cubicBezTo>
                <a:cubicBezTo>
                  <a:pt x="281431" y="248490"/>
                  <a:pt x="281431" y="262965"/>
                  <a:pt x="272504" y="271892"/>
                </a:cubicBezTo>
                <a:lnTo>
                  <a:pt x="272504" y="271890"/>
                </a:lnTo>
                <a:cubicBezTo>
                  <a:pt x="263576" y="280818"/>
                  <a:pt x="249102" y="280818"/>
                  <a:pt x="240175" y="271890"/>
                </a:cubicBezTo>
                <a:lnTo>
                  <a:pt x="170680" y="202396"/>
                </a:lnTo>
                <a:lnTo>
                  <a:pt x="170135" y="201080"/>
                </a:lnTo>
                <a:lnTo>
                  <a:pt x="153498" y="212297"/>
                </a:lnTo>
                <a:cubicBezTo>
                  <a:pt x="140279" y="217888"/>
                  <a:pt x="125746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7A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4AFF8D31-45C8-D44D-A4CD-DE7A7C0BB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357" y="1704479"/>
            <a:ext cx="738909" cy="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5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8"/>
    </mc:Choice>
    <mc:Fallback xmlns="">
      <p:transition spd="slow" advTm="2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381000" y="215899"/>
            <a:ext cx="11430000" cy="6642101"/>
            <a:chOff x="381000" y="215899"/>
            <a:chExt cx="11430000" cy="6642101"/>
          </a:xfrm>
        </p:grpSpPr>
        <p:sp>
          <p:nvSpPr>
            <p:cNvPr id="5" name="양쪽 모서리가 둥근 사각형 4"/>
            <p:cNvSpPr/>
            <p:nvPr/>
          </p:nvSpPr>
          <p:spPr>
            <a:xfrm flipH="1">
              <a:off x="381000" y="215899"/>
              <a:ext cx="11430000" cy="6642101"/>
            </a:xfrm>
            <a:prstGeom prst="round2SameRect">
              <a:avLst>
                <a:gd name="adj1" fmla="val 4908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</a:ln>
            <a:effectLst>
              <a:outerShdw dist="88900" algn="l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41111" y="1899088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76778" y="1908324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276778" y="2158210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76778" y="2408096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76778" y="2657982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276778" y="2907868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76778" y="3157754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76778" y="3407640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41111" y="4339941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76778" y="4349177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276778" y="4599063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76778" y="4848949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276778" y="5098835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6778" y="5348721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76778" y="5598607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76778" y="5848493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한쪽 모서리가 둥근 사각형 5"/>
          <p:cNvSpPr/>
          <p:nvPr/>
        </p:nvSpPr>
        <p:spPr>
          <a:xfrm>
            <a:off x="1413003" y="412353"/>
            <a:ext cx="10602641" cy="602497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F92A2E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latinLnBrk="0">
              <a:defRPr/>
            </a:pP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 PRESENTATION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777940" y="532163"/>
            <a:ext cx="308761" cy="368292"/>
            <a:chOff x="5199725" y="1785802"/>
            <a:chExt cx="1768077" cy="2108976"/>
          </a:xfrm>
          <a:solidFill>
            <a:srgbClr val="F92A2E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자유형 32">
            <a:extLst>
              <a:ext uri="{FF2B5EF4-FFF2-40B4-BE49-F238E27FC236}">
                <a16:creationId xmlns:a16="http://schemas.microsoft.com/office/drawing/2014/main" id="{19813B03-EA50-4633-810C-A260E09EEFB2}"/>
              </a:ext>
            </a:extLst>
          </p:cNvPr>
          <p:cNvSpPr/>
          <p:nvPr/>
        </p:nvSpPr>
        <p:spPr>
          <a:xfrm>
            <a:off x="11536981" y="572226"/>
            <a:ext cx="292519" cy="291877"/>
          </a:xfrm>
          <a:custGeom>
            <a:avLst/>
            <a:gdLst>
              <a:gd name="connsiteX0" fmla="*/ 110490 w 279199"/>
              <a:gd name="connsiteY0" fmla="*/ 34833 h 278586"/>
              <a:gd name="connsiteX1" fmla="*/ 34833 w 279199"/>
              <a:gd name="connsiteY1" fmla="*/ 110490 h 278586"/>
              <a:gd name="connsiteX2" fmla="*/ 110490 w 279199"/>
              <a:gd name="connsiteY2" fmla="*/ 186147 h 278586"/>
              <a:gd name="connsiteX3" fmla="*/ 186147 w 279199"/>
              <a:gd name="connsiteY3" fmla="*/ 110490 h 278586"/>
              <a:gd name="connsiteX4" fmla="*/ 110490 w 279199"/>
              <a:gd name="connsiteY4" fmla="*/ 34833 h 278586"/>
              <a:gd name="connsiteX5" fmla="*/ 110490 w 279199"/>
              <a:gd name="connsiteY5" fmla="*/ 0 h 278586"/>
              <a:gd name="connsiteX6" fmla="*/ 220980 w 279199"/>
              <a:gd name="connsiteY6" fmla="*/ 110490 h 278586"/>
              <a:gd name="connsiteX7" fmla="*/ 212297 w 279199"/>
              <a:gd name="connsiteY7" fmla="*/ 153498 h 278586"/>
              <a:gd name="connsiteX8" fmla="*/ 201537 w 279199"/>
              <a:gd name="connsiteY8" fmla="*/ 169457 h 278586"/>
              <a:gd name="connsiteX9" fmla="*/ 203009 w 279199"/>
              <a:gd name="connsiteY9" fmla="*/ 170067 h 278586"/>
              <a:gd name="connsiteX10" fmla="*/ 272504 w 279199"/>
              <a:gd name="connsiteY10" fmla="*/ 239563 h 278586"/>
              <a:gd name="connsiteX11" fmla="*/ 272504 w 279199"/>
              <a:gd name="connsiteY11" fmla="*/ 271892 h 278586"/>
              <a:gd name="connsiteX12" fmla="*/ 272504 w 279199"/>
              <a:gd name="connsiteY12" fmla="*/ 271890 h 278586"/>
              <a:gd name="connsiteX13" fmla="*/ 240175 w 279199"/>
              <a:gd name="connsiteY13" fmla="*/ 271890 h 278586"/>
              <a:gd name="connsiteX14" fmla="*/ 170680 w 279199"/>
              <a:gd name="connsiteY14" fmla="*/ 202396 h 278586"/>
              <a:gd name="connsiteX15" fmla="*/ 170135 w 279199"/>
              <a:gd name="connsiteY15" fmla="*/ 201080 h 278586"/>
              <a:gd name="connsiteX16" fmla="*/ 153498 w 279199"/>
              <a:gd name="connsiteY16" fmla="*/ 212297 h 278586"/>
              <a:gd name="connsiteX17" fmla="*/ 110490 w 279199"/>
              <a:gd name="connsiteY17" fmla="*/ 220980 h 278586"/>
              <a:gd name="connsiteX18" fmla="*/ 0 w 279199"/>
              <a:gd name="connsiteY18" fmla="*/ 110490 h 278586"/>
              <a:gd name="connsiteX19" fmla="*/ 110490 w 279199"/>
              <a:gd name="connsiteY19" fmla="*/ 0 h 2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9199" h="278586">
                <a:moveTo>
                  <a:pt x="110490" y="34833"/>
                </a:moveTo>
                <a:cubicBezTo>
                  <a:pt x="68706" y="34833"/>
                  <a:pt x="34833" y="68706"/>
                  <a:pt x="34833" y="110490"/>
                </a:cubicBezTo>
                <a:cubicBezTo>
                  <a:pt x="34833" y="152274"/>
                  <a:pt x="68706" y="186147"/>
                  <a:pt x="110490" y="186147"/>
                </a:cubicBezTo>
                <a:cubicBezTo>
                  <a:pt x="152274" y="186147"/>
                  <a:pt x="186147" y="152274"/>
                  <a:pt x="186147" y="110490"/>
                </a:cubicBezTo>
                <a:cubicBezTo>
                  <a:pt x="186147" y="68706"/>
                  <a:pt x="152274" y="34833"/>
                  <a:pt x="110490" y="34833"/>
                </a:cubicBezTo>
                <a:close/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25746"/>
                  <a:pt x="217888" y="140279"/>
                  <a:pt x="212297" y="153498"/>
                </a:cubicBezTo>
                <a:lnTo>
                  <a:pt x="201537" y="169457"/>
                </a:lnTo>
                <a:lnTo>
                  <a:pt x="203009" y="170067"/>
                </a:lnTo>
                <a:cubicBezTo>
                  <a:pt x="226174" y="193232"/>
                  <a:pt x="249339" y="216398"/>
                  <a:pt x="272504" y="239563"/>
                </a:cubicBezTo>
                <a:cubicBezTo>
                  <a:pt x="281431" y="248490"/>
                  <a:pt x="281431" y="262965"/>
                  <a:pt x="272504" y="271892"/>
                </a:cubicBezTo>
                <a:lnTo>
                  <a:pt x="272504" y="271890"/>
                </a:lnTo>
                <a:cubicBezTo>
                  <a:pt x="263576" y="280818"/>
                  <a:pt x="249102" y="280818"/>
                  <a:pt x="240175" y="271890"/>
                </a:cubicBezTo>
                <a:lnTo>
                  <a:pt x="170680" y="202396"/>
                </a:lnTo>
                <a:lnTo>
                  <a:pt x="170135" y="201080"/>
                </a:lnTo>
                <a:lnTo>
                  <a:pt x="153498" y="212297"/>
                </a:lnTo>
                <a:cubicBezTo>
                  <a:pt x="140279" y="217888"/>
                  <a:pt x="125746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</a:path>
            </a:pathLst>
          </a:cu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787042" y="504454"/>
            <a:ext cx="0" cy="396000"/>
          </a:xfrm>
          <a:prstGeom prst="line">
            <a:avLst/>
          </a:prstGeom>
          <a:ln w="19050">
            <a:solidFill>
              <a:srgbClr val="F92A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303728" y="1897564"/>
            <a:ext cx="359148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303728" y="3135814"/>
            <a:ext cx="359148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B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303728" y="4831264"/>
            <a:ext cx="359148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ETC.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158978" y="1912937"/>
            <a:ext cx="2114550" cy="3171825"/>
          </a:xfrm>
          <a:prstGeom prst="roundRect">
            <a:avLst>
              <a:gd name="adj" fmla="val 10811"/>
            </a:avLst>
          </a:prstGeom>
          <a:solidFill>
            <a:srgbClr val="F92A2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rtlCol="0" anchor="t"/>
          <a:lstStyle/>
          <a:p>
            <a:pPr algn="r"/>
            <a:r>
              <a:rPr lang="en-US" altLang="ko-KR" b="1" dirty="0">
                <a:solidFill>
                  <a:prstClr val="white"/>
                </a:solidFill>
              </a:rPr>
              <a:t>B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한쪽 모서리가 둥근 사각형 44"/>
          <p:cNvSpPr/>
          <p:nvPr/>
        </p:nvSpPr>
        <p:spPr>
          <a:xfrm>
            <a:off x="4158978" y="1912936"/>
            <a:ext cx="2114550" cy="3171825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01503" y="1912937"/>
            <a:ext cx="2114550" cy="3171825"/>
          </a:xfrm>
          <a:prstGeom prst="roundRect">
            <a:avLst>
              <a:gd name="adj" fmla="val 1081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rtlCol="0" anchor="t"/>
          <a:lstStyle/>
          <a:p>
            <a:pPr algn="r"/>
            <a:r>
              <a:rPr lang="en-US" altLang="ko-KR" b="1" dirty="0">
                <a:solidFill>
                  <a:prstClr val="white"/>
                </a:solidFill>
              </a:rPr>
              <a:t>A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한쪽 모서리가 둥근 사각형 48"/>
          <p:cNvSpPr/>
          <p:nvPr/>
        </p:nvSpPr>
        <p:spPr>
          <a:xfrm>
            <a:off x="1501503" y="1912936"/>
            <a:ext cx="2114550" cy="3171825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303728" y="3135814"/>
            <a:ext cx="3591485" cy="949508"/>
          </a:xfrm>
          <a:prstGeom prst="roundRect">
            <a:avLst>
              <a:gd name="adj" fmla="val 12746"/>
            </a:avLst>
          </a:prstGeom>
          <a:noFill/>
          <a:ln w="19050">
            <a:solidFill>
              <a:srgbClr val="F92A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1570969" y="5616736"/>
            <a:ext cx="144550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1570970" y="5616736"/>
            <a:ext cx="824790" cy="45719"/>
          </a:xfrm>
          <a:prstGeom prst="rect">
            <a:avLst/>
          </a:pr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01503" y="5307572"/>
            <a:ext cx="922832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1570969" y="6123638"/>
            <a:ext cx="144550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1570970" y="6123638"/>
            <a:ext cx="824790" cy="45719"/>
          </a:xfrm>
          <a:prstGeom prst="rect">
            <a:avLst/>
          </a:pr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01503" y="5814474"/>
            <a:ext cx="922832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4254228" y="5616736"/>
            <a:ext cx="144550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4254229" y="5616736"/>
            <a:ext cx="824790" cy="45719"/>
          </a:xfrm>
          <a:prstGeom prst="rect">
            <a:avLst/>
          </a:pr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184762" y="5307572"/>
            <a:ext cx="922832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4254228" y="6123638"/>
            <a:ext cx="144550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4254229" y="6123638"/>
            <a:ext cx="824790" cy="45719"/>
          </a:xfrm>
          <a:prstGeom prst="rect">
            <a:avLst/>
          </a:pr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84762" y="5814474"/>
            <a:ext cx="922832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7373194" y="6145579"/>
            <a:ext cx="144550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7373195" y="6145579"/>
            <a:ext cx="824790" cy="45719"/>
          </a:xfrm>
          <a:prstGeom prst="rect">
            <a:avLst/>
          </a:pr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303728" y="5836415"/>
            <a:ext cx="922832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9262454" y="6145579"/>
            <a:ext cx="144550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7E3B682-8871-421E-B8AE-3B3A10E66D4C}"/>
              </a:ext>
            </a:extLst>
          </p:cNvPr>
          <p:cNvSpPr/>
          <p:nvPr/>
        </p:nvSpPr>
        <p:spPr>
          <a:xfrm>
            <a:off x="9262455" y="6145579"/>
            <a:ext cx="824790" cy="45719"/>
          </a:xfrm>
          <a:prstGeom prst="rect">
            <a:avLst/>
          </a:pr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92988" y="5836415"/>
            <a:ext cx="922832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802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381000" y="215899"/>
            <a:ext cx="11430000" cy="6642101"/>
            <a:chOff x="381000" y="215899"/>
            <a:chExt cx="11430000" cy="6642101"/>
          </a:xfrm>
        </p:grpSpPr>
        <p:sp>
          <p:nvSpPr>
            <p:cNvPr id="5" name="양쪽 모서리가 둥근 사각형 4"/>
            <p:cNvSpPr/>
            <p:nvPr/>
          </p:nvSpPr>
          <p:spPr>
            <a:xfrm flipH="1">
              <a:off x="381000" y="215899"/>
              <a:ext cx="11430000" cy="6642101"/>
            </a:xfrm>
            <a:prstGeom prst="round2SameRect">
              <a:avLst>
                <a:gd name="adj1" fmla="val 4908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</a:ln>
            <a:effectLst>
              <a:outerShdw dist="88900" algn="l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41111" y="1899088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76778" y="1908324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276778" y="2158210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76778" y="2408096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76778" y="2657982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276778" y="2907868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76778" y="3157754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76778" y="3407640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41111" y="4339941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76778" y="4349177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276778" y="4599063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76778" y="4848949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276778" y="5098835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6778" y="5348721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76778" y="5598607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76778" y="5848493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한쪽 모서리가 둥근 사각형 5"/>
          <p:cNvSpPr/>
          <p:nvPr/>
        </p:nvSpPr>
        <p:spPr>
          <a:xfrm>
            <a:off x="1413003" y="412353"/>
            <a:ext cx="10602641" cy="602497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F92A2E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latinLnBrk="0">
              <a:defRPr/>
            </a:pP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 PRESENTATION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777940" y="532163"/>
            <a:ext cx="308761" cy="368292"/>
            <a:chOff x="5199725" y="1785802"/>
            <a:chExt cx="1768077" cy="2108976"/>
          </a:xfrm>
          <a:solidFill>
            <a:srgbClr val="F92A2E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자유형 32">
            <a:extLst>
              <a:ext uri="{FF2B5EF4-FFF2-40B4-BE49-F238E27FC236}">
                <a16:creationId xmlns:a16="http://schemas.microsoft.com/office/drawing/2014/main" id="{19813B03-EA50-4633-810C-A260E09EEFB2}"/>
              </a:ext>
            </a:extLst>
          </p:cNvPr>
          <p:cNvSpPr/>
          <p:nvPr/>
        </p:nvSpPr>
        <p:spPr>
          <a:xfrm>
            <a:off x="11536981" y="572226"/>
            <a:ext cx="292519" cy="291877"/>
          </a:xfrm>
          <a:custGeom>
            <a:avLst/>
            <a:gdLst>
              <a:gd name="connsiteX0" fmla="*/ 110490 w 279199"/>
              <a:gd name="connsiteY0" fmla="*/ 34833 h 278586"/>
              <a:gd name="connsiteX1" fmla="*/ 34833 w 279199"/>
              <a:gd name="connsiteY1" fmla="*/ 110490 h 278586"/>
              <a:gd name="connsiteX2" fmla="*/ 110490 w 279199"/>
              <a:gd name="connsiteY2" fmla="*/ 186147 h 278586"/>
              <a:gd name="connsiteX3" fmla="*/ 186147 w 279199"/>
              <a:gd name="connsiteY3" fmla="*/ 110490 h 278586"/>
              <a:gd name="connsiteX4" fmla="*/ 110490 w 279199"/>
              <a:gd name="connsiteY4" fmla="*/ 34833 h 278586"/>
              <a:gd name="connsiteX5" fmla="*/ 110490 w 279199"/>
              <a:gd name="connsiteY5" fmla="*/ 0 h 278586"/>
              <a:gd name="connsiteX6" fmla="*/ 220980 w 279199"/>
              <a:gd name="connsiteY6" fmla="*/ 110490 h 278586"/>
              <a:gd name="connsiteX7" fmla="*/ 212297 w 279199"/>
              <a:gd name="connsiteY7" fmla="*/ 153498 h 278586"/>
              <a:gd name="connsiteX8" fmla="*/ 201537 w 279199"/>
              <a:gd name="connsiteY8" fmla="*/ 169457 h 278586"/>
              <a:gd name="connsiteX9" fmla="*/ 203009 w 279199"/>
              <a:gd name="connsiteY9" fmla="*/ 170067 h 278586"/>
              <a:gd name="connsiteX10" fmla="*/ 272504 w 279199"/>
              <a:gd name="connsiteY10" fmla="*/ 239563 h 278586"/>
              <a:gd name="connsiteX11" fmla="*/ 272504 w 279199"/>
              <a:gd name="connsiteY11" fmla="*/ 271892 h 278586"/>
              <a:gd name="connsiteX12" fmla="*/ 272504 w 279199"/>
              <a:gd name="connsiteY12" fmla="*/ 271890 h 278586"/>
              <a:gd name="connsiteX13" fmla="*/ 240175 w 279199"/>
              <a:gd name="connsiteY13" fmla="*/ 271890 h 278586"/>
              <a:gd name="connsiteX14" fmla="*/ 170680 w 279199"/>
              <a:gd name="connsiteY14" fmla="*/ 202396 h 278586"/>
              <a:gd name="connsiteX15" fmla="*/ 170135 w 279199"/>
              <a:gd name="connsiteY15" fmla="*/ 201080 h 278586"/>
              <a:gd name="connsiteX16" fmla="*/ 153498 w 279199"/>
              <a:gd name="connsiteY16" fmla="*/ 212297 h 278586"/>
              <a:gd name="connsiteX17" fmla="*/ 110490 w 279199"/>
              <a:gd name="connsiteY17" fmla="*/ 220980 h 278586"/>
              <a:gd name="connsiteX18" fmla="*/ 0 w 279199"/>
              <a:gd name="connsiteY18" fmla="*/ 110490 h 278586"/>
              <a:gd name="connsiteX19" fmla="*/ 110490 w 279199"/>
              <a:gd name="connsiteY19" fmla="*/ 0 h 2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9199" h="278586">
                <a:moveTo>
                  <a:pt x="110490" y="34833"/>
                </a:moveTo>
                <a:cubicBezTo>
                  <a:pt x="68706" y="34833"/>
                  <a:pt x="34833" y="68706"/>
                  <a:pt x="34833" y="110490"/>
                </a:cubicBezTo>
                <a:cubicBezTo>
                  <a:pt x="34833" y="152274"/>
                  <a:pt x="68706" y="186147"/>
                  <a:pt x="110490" y="186147"/>
                </a:cubicBezTo>
                <a:cubicBezTo>
                  <a:pt x="152274" y="186147"/>
                  <a:pt x="186147" y="152274"/>
                  <a:pt x="186147" y="110490"/>
                </a:cubicBezTo>
                <a:cubicBezTo>
                  <a:pt x="186147" y="68706"/>
                  <a:pt x="152274" y="34833"/>
                  <a:pt x="110490" y="34833"/>
                </a:cubicBezTo>
                <a:close/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25746"/>
                  <a:pt x="217888" y="140279"/>
                  <a:pt x="212297" y="153498"/>
                </a:cubicBezTo>
                <a:lnTo>
                  <a:pt x="201537" y="169457"/>
                </a:lnTo>
                <a:lnTo>
                  <a:pt x="203009" y="170067"/>
                </a:lnTo>
                <a:cubicBezTo>
                  <a:pt x="226174" y="193232"/>
                  <a:pt x="249339" y="216398"/>
                  <a:pt x="272504" y="239563"/>
                </a:cubicBezTo>
                <a:cubicBezTo>
                  <a:pt x="281431" y="248490"/>
                  <a:pt x="281431" y="262965"/>
                  <a:pt x="272504" y="271892"/>
                </a:cubicBezTo>
                <a:lnTo>
                  <a:pt x="272504" y="271890"/>
                </a:lnTo>
                <a:cubicBezTo>
                  <a:pt x="263576" y="280818"/>
                  <a:pt x="249102" y="280818"/>
                  <a:pt x="240175" y="271890"/>
                </a:cubicBezTo>
                <a:lnTo>
                  <a:pt x="170680" y="202396"/>
                </a:lnTo>
                <a:lnTo>
                  <a:pt x="170135" y="201080"/>
                </a:lnTo>
                <a:lnTo>
                  <a:pt x="153498" y="212297"/>
                </a:lnTo>
                <a:cubicBezTo>
                  <a:pt x="140279" y="217888"/>
                  <a:pt x="125746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</a:path>
            </a:pathLst>
          </a:cu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787042" y="504454"/>
            <a:ext cx="0" cy="396000"/>
          </a:xfrm>
          <a:prstGeom prst="line">
            <a:avLst/>
          </a:prstGeom>
          <a:ln w="19050">
            <a:solidFill>
              <a:srgbClr val="F92A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차트 62"/>
          <p:cNvGraphicFramePr/>
          <p:nvPr/>
        </p:nvGraphicFramePr>
        <p:xfrm>
          <a:off x="1869219" y="2319300"/>
          <a:ext cx="8650061" cy="2511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4" name="직선 연결선 63"/>
          <p:cNvCxnSpPr/>
          <p:nvPr/>
        </p:nvCxnSpPr>
        <p:spPr>
          <a:xfrm rot="5400000" flipH="1">
            <a:off x="2886288" y="4484196"/>
            <a:ext cx="72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3138288" y="4723665"/>
            <a:ext cx="216000" cy="21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1934921" y="5189033"/>
            <a:ext cx="26227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cxnSp>
        <p:nvCxnSpPr>
          <p:cNvPr id="67" name="직선 연결선 66"/>
          <p:cNvCxnSpPr/>
          <p:nvPr/>
        </p:nvCxnSpPr>
        <p:spPr>
          <a:xfrm rot="5400000" flipH="1">
            <a:off x="6292329" y="2619485"/>
            <a:ext cx="72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547504" y="2149633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868329" y="1952514"/>
            <a:ext cx="352379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cxnSp>
        <p:nvCxnSpPr>
          <p:cNvPr id="76" name="직선 연결선 75"/>
          <p:cNvCxnSpPr/>
          <p:nvPr/>
        </p:nvCxnSpPr>
        <p:spPr>
          <a:xfrm rot="5400000" flipH="1">
            <a:off x="9991066" y="4484196"/>
            <a:ext cx="72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10243066" y="4723665"/>
            <a:ext cx="216000" cy="216000"/>
          </a:xfrm>
          <a:prstGeom prst="ellipse">
            <a:avLst/>
          </a:prstGeom>
          <a:solidFill>
            <a:srgbClr val="F92A2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018397" y="5089011"/>
            <a:ext cx="352379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31969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381000" y="215899"/>
            <a:ext cx="11430000" cy="6642101"/>
            <a:chOff x="381000" y="215899"/>
            <a:chExt cx="11430000" cy="6642101"/>
          </a:xfrm>
        </p:grpSpPr>
        <p:sp>
          <p:nvSpPr>
            <p:cNvPr id="5" name="양쪽 모서리가 둥근 사각형 4"/>
            <p:cNvSpPr/>
            <p:nvPr/>
          </p:nvSpPr>
          <p:spPr>
            <a:xfrm flipH="1">
              <a:off x="381000" y="215899"/>
              <a:ext cx="11430000" cy="6642101"/>
            </a:xfrm>
            <a:prstGeom prst="round2SameRect">
              <a:avLst>
                <a:gd name="adj1" fmla="val 4908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</a:ln>
            <a:effectLst>
              <a:outerShdw dist="88900" algn="l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41111" y="1899088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76778" y="1908324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276778" y="2158210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76778" y="2408096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76778" y="2657982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276778" y="2907868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76778" y="3157754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76778" y="3407640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41111" y="4339941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76778" y="4349177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276778" y="4599063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76778" y="4848949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276778" y="5098835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6778" y="5348721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76778" y="5598607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76778" y="5848493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한쪽 모서리가 둥근 사각형 5"/>
          <p:cNvSpPr/>
          <p:nvPr/>
        </p:nvSpPr>
        <p:spPr>
          <a:xfrm>
            <a:off x="1413003" y="412353"/>
            <a:ext cx="10602641" cy="602497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F92A2E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latinLnBrk="0">
              <a:defRPr/>
            </a:pP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 PRESENTATION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777940" y="532163"/>
            <a:ext cx="308761" cy="368292"/>
            <a:chOff x="5199725" y="1785802"/>
            <a:chExt cx="1768077" cy="2108976"/>
          </a:xfrm>
          <a:solidFill>
            <a:srgbClr val="F92A2E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자유형 32">
            <a:extLst>
              <a:ext uri="{FF2B5EF4-FFF2-40B4-BE49-F238E27FC236}">
                <a16:creationId xmlns:a16="http://schemas.microsoft.com/office/drawing/2014/main" id="{19813B03-EA50-4633-810C-A260E09EEFB2}"/>
              </a:ext>
            </a:extLst>
          </p:cNvPr>
          <p:cNvSpPr/>
          <p:nvPr/>
        </p:nvSpPr>
        <p:spPr>
          <a:xfrm>
            <a:off x="11536981" y="572226"/>
            <a:ext cx="292519" cy="291877"/>
          </a:xfrm>
          <a:custGeom>
            <a:avLst/>
            <a:gdLst>
              <a:gd name="connsiteX0" fmla="*/ 110490 w 279199"/>
              <a:gd name="connsiteY0" fmla="*/ 34833 h 278586"/>
              <a:gd name="connsiteX1" fmla="*/ 34833 w 279199"/>
              <a:gd name="connsiteY1" fmla="*/ 110490 h 278586"/>
              <a:gd name="connsiteX2" fmla="*/ 110490 w 279199"/>
              <a:gd name="connsiteY2" fmla="*/ 186147 h 278586"/>
              <a:gd name="connsiteX3" fmla="*/ 186147 w 279199"/>
              <a:gd name="connsiteY3" fmla="*/ 110490 h 278586"/>
              <a:gd name="connsiteX4" fmla="*/ 110490 w 279199"/>
              <a:gd name="connsiteY4" fmla="*/ 34833 h 278586"/>
              <a:gd name="connsiteX5" fmla="*/ 110490 w 279199"/>
              <a:gd name="connsiteY5" fmla="*/ 0 h 278586"/>
              <a:gd name="connsiteX6" fmla="*/ 220980 w 279199"/>
              <a:gd name="connsiteY6" fmla="*/ 110490 h 278586"/>
              <a:gd name="connsiteX7" fmla="*/ 212297 w 279199"/>
              <a:gd name="connsiteY7" fmla="*/ 153498 h 278586"/>
              <a:gd name="connsiteX8" fmla="*/ 201537 w 279199"/>
              <a:gd name="connsiteY8" fmla="*/ 169457 h 278586"/>
              <a:gd name="connsiteX9" fmla="*/ 203009 w 279199"/>
              <a:gd name="connsiteY9" fmla="*/ 170067 h 278586"/>
              <a:gd name="connsiteX10" fmla="*/ 272504 w 279199"/>
              <a:gd name="connsiteY10" fmla="*/ 239563 h 278586"/>
              <a:gd name="connsiteX11" fmla="*/ 272504 w 279199"/>
              <a:gd name="connsiteY11" fmla="*/ 271892 h 278586"/>
              <a:gd name="connsiteX12" fmla="*/ 272504 w 279199"/>
              <a:gd name="connsiteY12" fmla="*/ 271890 h 278586"/>
              <a:gd name="connsiteX13" fmla="*/ 240175 w 279199"/>
              <a:gd name="connsiteY13" fmla="*/ 271890 h 278586"/>
              <a:gd name="connsiteX14" fmla="*/ 170680 w 279199"/>
              <a:gd name="connsiteY14" fmla="*/ 202396 h 278586"/>
              <a:gd name="connsiteX15" fmla="*/ 170135 w 279199"/>
              <a:gd name="connsiteY15" fmla="*/ 201080 h 278586"/>
              <a:gd name="connsiteX16" fmla="*/ 153498 w 279199"/>
              <a:gd name="connsiteY16" fmla="*/ 212297 h 278586"/>
              <a:gd name="connsiteX17" fmla="*/ 110490 w 279199"/>
              <a:gd name="connsiteY17" fmla="*/ 220980 h 278586"/>
              <a:gd name="connsiteX18" fmla="*/ 0 w 279199"/>
              <a:gd name="connsiteY18" fmla="*/ 110490 h 278586"/>
              <a:gd name="connsiteX19" fmla="*/ 110490 w 279199"/>
              <a:gd name="connsiteY19" fmla="*/ 0 h 2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9199" h="278586">
                <a:moveTo>
                  <a:pt x="110490" y="34833"/>
                </a:moveTo>
                <a:cubicBezTo>
                  <a:pt x="68706" y="34833"/>
                  <a:pt x="34833" y="68706"/>
                  <a:pt x="34833" y="110490"/>
                </a:cubicBezTo>
                <a:cubicBezTo>
                  <a:pt x="34833" y="152274"/>
                  <a:pt x="68706" y="186147"/>
                  <a:pt x="110490" y="186147"/>
                </a:cubicBezTo>
                <a:cubicBezTo>
                  <a:pt x="152274" y="186147"/>
                  <a:pt x="186147" y="152274"/>
                  <a:pt x="186147" y="110490"/>
                </a:cubicBezTo>
                <a:cubicBezTo>
                  <a:pt x="186147" y="68706"/>
                  <a:pt x="152274" y="34833"/>
                  <a:pt x="110490" y="34833"/>
                </a:cubicBezTo>
                <a:close/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25746"/>
                  <a:pt x="217888" y="140279"/>
                  <a:pt x="212297" y="153498"/>
                </a:cubicBezTo>
                <a:lnTo>
                  <a:pt x="201537" y="169457"/>
                </a:lnTo>
                <a:lnTo>
                  <a:pt x="203009" y="170067"/>
                </a:lnTo>
                <a:cubicBezTo>
                  <a:pt x="226174" y="193232"/>
                  <a:pt x="249339" y="216398"/>
                  <a:pt x="272504" y="239563"/>
                </a:cubicBezTo>
                <a:cubicBezTo>
                  <a:pt x="281431" y="248490"/>
                  <a:pt x="281431" y="262965"/>
                  <a:pt x="272504" y="271892"/>
                </a:cubicBezTo>
                <a:lnTo>
                  <a:pt x="272504" y="271890"/>
                </a:lnTo>
                <a:cubicBezTo>
                  <a:pt x="263576" y="280818"/>
                  <a:pt x="249102" y="280818"/>
                  <a:pt x="240175" y="271890"/>
                </a:cubicBezTo>
                <a:lnTo>
                  <a:pt x="170680" y="202396"/>
                </a:lnTo>
                <a:lnTo>
                  <a:pt x="170135" y="201080"/>
                </a:lnTo>
                <a:lnTo>
                  <a:pt x="153498" y="212297"/>
                </a:lnTo>
                <a:cubicBezTo>
                  <a:pt x="140279" y="217888"/>
                  <a:pt x="125746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</a:path>
            </a:pathLst>
          </a:cu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787042" y="504454"/>
            <a:ext cx="0" cy="396000"/>
          </a:xfrm>
          <a:prstGeom prst="line">
            <a:avLst/>
          </a:prstGeom>
          <a:ln w="19050">
            <a:solidFill>
              <a:srgbClr val="F92A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1189786" y="1858725"/>
            <a:ext cx="2699065" cy="269906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현 37"/>
          <p:cNvSpPr/>
          <p:nvPr/>
        </p:nvSpPr>
        <p:spPr>
          <a:xfrm>
            <a:off x="1189787" y="1858720"/>
            <a:ext cx="2699064" cy="2699071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원호 38"/>
          <p:cNvSpPr/>
          <p:nvPr/>
        </p:nvSpPr>
        <p:spPr>
          <a:xfrm>
            <a:off x="1189786" y="1858724"/>
            <a:ext cx="2699065" cy="2699065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29200" y="2060607"/>
            <a:ext cx="1020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</a:t>
            </a:r>
          </a:p>
          <a:p>
            <a:pPr algn="ctr"/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1624" y="4859967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4" name="타원 53"/>
          <p:cNvSpPr/>
          <p:nvPr/>
        </p:nvSpPr>
        <p:spPr>
          <a:xfrm>
            <a:off x="4870481" y="1858725"/>
            <a:ext cx="2699065" cy="269906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현 54"/>
          <p:cNvSpPr/>
          <p:nvPr/>
        </p:nvSpPr>
        <p:spPr>
          <a:xfrm>
            <a:off x="4870482" y="1858720"/>
            <a:ext cx="2699064" cy="2699071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원호 55"/>
          <p:cNvSpPr/>
          <p:nvPr/>
        </p:nvSpPr>
        <p:spPr>
          <a:xfrm>
            <a:off x="4870481" y="1858724"/>
            <a:ext cx="2699065" cy="2699065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709895" y="2060607"/>
            <a:ext cx="1020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</a:t>
            </a:r>
          </a:p>
          <a:p>
            <a:pPr algn="ctr"/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002319" y="4859967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9" name="타원 58"/>
          <p:cNvSpPr/>
          <p:nvPr/>
        </p:nvSpPr>
        <p:spPr>
          <a:xfrm>
            <a:off x="8551176" y="1858725"/>
            <a:ext cx="2699065" cy="269906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현 59"/>
          <p:cNvSpPr/>
          <p:nvPr/>
        </p:nvSpPr>
        <p:spPr>
          <a:xfrm>
            <a:off x="8551177" y="1858720"/>
            <a:ext cx="2699064" cy="2699071"/>
          </a:xfrm>
          <a:prstGeom prst="chord">
            <a:avLst>
              <a:gd name="adj1" fmla="val 20672407"/>
              <a:gd name="adj2" fmla="val 1170132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원호 60"/>
          <p:cNvSpPr/>
          <p:nvPr/>
        </p:nvSpPr>
        <p:spPr>
          <a:xfrm>
            <a:off x="8551176" y="1858724"/>
            <a:ext cx="2699065" cy="2699065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390590" y="2060607"/>
            <a:ext cx="1020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</a:t>
            </a:r>
          </a:p>
          <a:p>
            <a:pPr algn="ctr"/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683014" y="4859967"/>
            <a:ext cx="24353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45147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838616" y="2051510"/>
            <a:ext cx="2537503" cy="2537503"/>
          </a:xfrm>
          <a:prstGeom prst="ellipse">
            <a:avLst/>
          </a:pr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R 249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G 42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B 46</a:t>
            </a:r>
          </a:p>
        </p:txBody>
      </p:sp>
    </p:spTree>
    <p:extLst>
      <p:ext uri="{BB962C8B-B14F-4D97-AF65-F5344CB8AC3E}">
        <p14:creationId xmlns:p14="http://schemas.microsoft.com/office/powerpoint/2010/main" val="392954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38B77-8BD1-A148-A805-095CBD07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720" y="507365"/>
            <a:ext cx="4810760" cy="508635"/>
          </a:xfrm>
        </p:spPr>
        <p:txBody>
          <a:bodyPr/>
          <a:lstStyle/>
          <a:p>
            <a:pPr algn="l"/>
            <a:r>
              <a:rPr kumimoji="1" lang="en-US" altLang="ko-Kore-KR" dirty="0"/>
              <a:t>Week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5E68D3-0857-0247-AD11-0EC8252DDD4D}"/>
              </a:ext>
            </a:extLst>
          </p:cNvPr>
          <p:cNvSpPr/>
          <p:nvPr/>
        </p:nvSpPr>
        <p:spPr>
          <a:xfrm>
            <a:off x="3519735" y="4339345"/>
            <a:ext cx="255177" cy="237252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BD3D5C-AE7B-0741-B11F-2382D9BFF0EE}"/>
              </a:ext>
            </a:extLst>
          </p:cNvPr>
          <p:cNvSpPr/>
          <p:nvPr/>
        </p:nvSpPr>
        <p:spPr>
          <a:xfrm>
            <a:off x="4354116" y="4281349"/>
            <a:ext cx="528304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버튼 생성 및 라우팅 수정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212F18-C1AA-6040-B824-B2F8515A0E83}"/>
              </a:ext>
            </a:extLst>
          </p:cNvPr>
          <p:cNvSpPr/>
          <p:nvPr/>
        </p:nvSpPr>
        <p:spPr>
          <a:xfrm>
            <a:off x="3519735" y="5118469"/>
            <a:ext cx="255177" cy="237252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DB1688-83A8-E04D-8256-DE624E9B5496}"/>
              </a:ext>
            </a:extLst>
          </p:cNvPr>
          <p:cNvSpPr/>
          <p:nvPr/>
        </p:nvSpPr>
        <p:spPr>
          <a:xfrm>
            <a:off x="4354116" y="5060473"/>
            <a:ext cx="478026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다른 컴포넌트로 데이터 전달하기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8BD77F-74E8-0B48-9CC0-AC91EB5C05EE}"/>
              </a:ext>
            </a:extLst>
          </p:cNvPr>
          <p:cNvSpPr/>
          <p:nvPr/>
        </p:nvSpPr>
        <p:spPr>
          <a:xfrm>
            <a:off x="3519735" y="2783948"/>
            <a:ext cx="255177" cy="260977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891DFE-B2B5-5C40-91BF-7AD3EDE9E1E3}"/>
              </a:ext>
            </a:extLst>
          </p:cNvPr>
          <p:cNvSpPr/>
          <p:nvPr/>
        </p:nvSpPr>
        <p:spPr>
          <a:xfrm>
            <a:off x="4354116" y="2720152"/>
            <a:ext cx="528304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인스턴스 생성 및 연동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1026" name="Picture 2" descr="채점, 틀림, 체크, 색연필화, 색연필그림, 사진,이미지,일러스트,캘리그라피 - JIU작가">
            <a:extLst>
              <a:ext uri="{FF2B5EF4-FFF2-40B4-BE49-F238E27FC236}">
                <a16:creationId xmlns:a16="http://schemas.microsoft.com/office/drawing/2014/main" id="{86DFDBBD-DD2B-C44B-BC8E-09BE83F34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76" y="2298463"/>
            <a:ext cx="1124894" cy="84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채점, 틀림, 체크, 색연필화, 색연필그림, 사진,이미지,일러스트,캘리그라피 - JIU작가">
            <a:extLst>
              <a:ext uri="{FF2B5EF4-FFF2-40B4-BE49-F238E27FC236}">
                <a16:creationId xmlns:a16="http://schemas.microsoft.com/office/drawing/2014/main" id="{708820E8-684D-ED42-AB41-6147AF49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01" y="3847672"/>
            <a:ext cx="1022631" cy="76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채점, 틀림, 체크, 색연필화, 색연필그림, 사진,이미지,일러스트,캘리그라피 - JIU작가">
            <a:extLst>
              <a:ext uri="{FF2B5EF4-FFF2-40B4-BE49-F238E27FC236}">
                <a16:creationId xmlns:a16="http://schemas.microsoft.com/office/drawing/2014/main" id="{8AF4C6D6-24CA-C248-A400-6EBF2DE2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008" y="4677817"/>
            <a:ext cx="1022631" cy="76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ADAE03-6D30-6540-B134-D8DE80E7E142}"/>
              </a:ext>
            </a:extLst>
          </p:cNvPr>
          <p:cNvSpPr/>
          <p:nvPr/>
        </p:nvSpPr>
        <p:spPr>
          <a:xfrm>
            <a:off x="3519735" y="3541967"/>
            <a:ext cx="255177" cy="260977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A44308-A8D8-8F46-9ACD-B3C60CFC3DAB}"/>
              </a:ext>
            </a:extLst>
          </p:cNvPr>
          <p:cNvSpPr/>
          <p:nvPr/>
        </p:nvSpPr>
        <p:spPr>
          <a:xfrm>
            <a:off x="4354116" y="3478171"/>
            <a:ext cx="478026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GCP SQL Instance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연동하기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22" name="Picture 4" descr="빨간펜, 색연필, 캘리그라피, 누끼, 체크, 사진,이미지,일러스트,캘리그라피 - dorot작가">
            <a:extLst>
              <a:ext uri="{FF2B5EF4-FFF2-40B4-BE49-F238E27FC236}">
                <a16:creationId xmlns:a16="http://schemas.microsoft.com/office/drawing/2014/main" id="{8AFCCDF6-71B8-9240-8077-D2EED1C3B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57534" r="36529" b="33448"/>
          <a:stretch/>
        </p:blipFill>
        <p:spPr bwMode="auto">
          <a:xfrm>
            <a:off x="4209770" y="3482753"/>
            <a:ext cx="2881479" cy="3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A46CAF-29F1-AB4D-979E-035324341960}"/>
              </a:ext>
            </a:extLst>
          </p:cNvPr>
          <p:cNvSpPr/>
          <p:nvPr/>
        </p:nvSpPr>
        <p:spPr>
          <a:xfrm>
            <a:off x="4871720" y="1660632"/>
            <a:ext cx="1704313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WHAT I DID</a:t>
            </a:r>
          </a:p>
        </p:txBody>
      </p:sp>
    </p:spTree>
    <p:extLst>
      <p:ext uri="{BB962C8B-B14F-4D97-AF65-F5344CB8AC3E}">
        <p14:creationId xmlns:p14="http://schemas.microsoft.com/office/powerpoint/2010/main" val="301314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38B77-8BD1-A148-A805-095CBD07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720" y="507365"/>
            <a:ext cx="4810760" cy="508635"/>
          </a:xfrm>
        </p:spPr>
        <p:txBody>
          <a:bodyPr/>
          <a:lstStyle/>
          <a:p>
            <a:pPr algn="l"/>
            <a:r>
              <a:rPr kumimoji="1" lang="en-US" altLang="ko-Kore-KR" dirty="0"/>
              <a:t>Week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FE089-7CDC-BE4B-823E-5C1BE2DD4B77}"/>
              </a:ext>
            </a:extLst>
          </p:cNvPr>
          <p:cNvSpPr/>
          <p:nvPr/>
        </p:nvSpPr>
        <p:spPr>
          <a:xfrm>
            <a:off x="1002566" y="1705162"/>
            <a:ext cx="255177" cy="260977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1E3350-A83A-BA49-846C-C1EFD7ECC26C}"/>
              </a:ext>
            </a:extLst>
          </p:cNvPr>
          <p:cNvSpPr/>
          <p:nvPr/>
        </p:nvSpPr>
        <p:spPr>
          <a:xfrm>
            <a:off x="1836947" y="1641366"/>
            <a:ext cx="528304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인스턴스 생성 및 연동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9" name="Picture 2" descr="채점, 틀림, 체크, 색연필화, 색연필그림, 사진,이미지,일러스트,캘리그라피 - JIU작가">
            <a:extLst>
              <a:ext uri="{FF2B5EF4-FFF2-40B4-BE49-F238E27FC236}">
                <a16:creationId xmlns:a16="http://schemas.microsoft.com/office/drawing/2014/main" id="{6ED3299E-8C32-A344-A7FA-E55B2EFE8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7" y="1219677"/>
            <a:ext cx="1124894" cy="84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3E3374-26F7-0041-B350-44C5F45A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687" y="2112906"/>
            <a:ext cx="4701448" cy="4258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1DEA3B-62E1-154F-B5AE-0D69BF617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473" y="3579241"/>
            <a:ext cx="4243941" cy="2028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84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38B77-8BD1-A148-A805-095CBD07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720" y="507365"/>
            <a:ext cx="4810760" cy="508635"/>
          </a:xfrm>
        </p:spPr>
        <p:txBody>
          <a:bodyPr/>
          <a:lstStyle/>
          <a:p>
            <a:pPr algn="l"/>
            <a:r>
              <a:rPr kumimoji="1" lang="en-US" altLang="ko-Kore-KR" dirty="0"/>
              <a:t>Week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A27661-F3E3-1945-9504-E6A0E36BFCA6}"/>
              </a:ext>
            </a:extLst>
          </p:cNvPr>
          <p:cNvSpPr/>
          <p:nvPr/>
        </p:nvSpPr>
        <p:spPr>
          <a:xfrm>
            <a:off x="910099" y="1791354"/>
            <a:ext cx="255177" cy="237252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2F6DD3-A88C-ED47-8708-6BF8C4EF44C6}"/>
              </a:ext>
            </a:extLst>
          </p:cNvPr>
          <p:cNvSpPr/>
          <p:nvPr/>
        </p:nvSpPr>
        <p:spPr>
          <a:xfrm>
            <a:off x="1744480" y="1733358"/>
            <a:ext cx="528304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버튼 생성 및 라우팅 수정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9" name="Picture 2" descr="채점, 틀림, 체크, 색연필화, 색연필그림, 사진,이미지,일러스트,캘리그라피 - JIU작가">
            <a:extLst>
              <a:ext uri="{FF2B5EF4-FFF2-40B4-BE49-F238E27FC236}">
                <a16:creationId xmlns:a16="http://schemas.microsoft.com/office/drawing/2014/main" id="{700C5161-8737-5D42-A794-19268074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5" y="1299681"/>
            <a:ext cx="1022631" cy="76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E9B7FD-D7E4-3A40-971A-1833E68B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27" y="2315216"/>
            <a:ext cx="4014463" cy="4258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D14B18-AE33-674E-AAF7-38D5F69D7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99861"/>
            <a:ext cx="4142496" cy="4258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FE55DB-67EA-AB49-8373-BDB05055A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390" y="4925365"/>
            <a:ext cx="3549401" cy="1648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38B77-8BD1-A148-A805-095CBD07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720" y="507365"/>
            <a:ext cx="4810760" cy="508635"/>
          </a:xfrm>
        </p:spPr>
        <p:txBody>
          <a:bodyPr/>
          <a:lstStyle/>
          <a:p>
            <a:pPr algn="l"/>
            <a:r>
              <a:rPr kumimoji="1" lang="en-US" altLang="ko-Kore-KR" dirty="0"/>
              <a:t>Week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pic>
        <p:nvPicPr>
          <p:cNvPr id="9" name="Picture 2" descr="채점, 틀림, 체크, 색연필화, 색연필그림, 사진,이미지,일러스트,캘리그라피 - JIU작가">
            <a:extLst>
              <a:ext uri="{FF2B5EF4-FFF2-40B4-BE49-F238E27FC236}">
                <a16:creationId xmlns:a16="http://schemas.microsoft.com/office/drawing/2014/main" id="{C4EB557A-82D3-A84B-A65B-62906DAA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262449"/>
            <a:ext cx="1022631" cy="76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C63DEE5-7055-D04E-AB01-4D46E55C7B9B}"/>
              </a:ext>
            </a:extLst>
          </p:cNvPr>
          <p:cNvSpPr/>
          <p:nvPr/>
        </p:nvSpPr>
        <p:spPr>
          <a:xfrm>
            <a:off x="1078611" y="1698584"/>
            <a:ext cx="255177" cy="237252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F4D5B-FAFC-F346-8AAF-EEF891594E49}"/>
              </a:ext>
            </a:extLst>
          </p:cNvPr>
          <p:cNvSpPr/>
          <p:nvPr/>
        </p:nvSpPr>
        <p:spPr>
          <a:xfrm>
            <a:off x="1912992" y="1640588"/>
            <a:ext cx="478026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다른 컴포넌트로 데이터 전달하기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97580C-C404-B74B-A627-D02B4D5A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11" y="2293192"/>
            <a:ext cx="5070505" cy="3848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1931E3-5C24-CC43-9A14-0C8092F43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15" y="1834872"/>
            <a:ext cx="4691448" cy="4684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42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38B77-8BD1-A148-A805-095CBD07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720" y="507365"/>
            <a:ext cx="4810760" cy="508635"/>
          </a:xfrm>
        </p:spPr>
        <p:txBody>
          <a:bodyPr/>
          <a:lstStyle/>
          <a:p>
            <a:pPr algn="l"/>
            <a:r>
              <a:rPr kumimoji="1" lang="en-US" altLang="ko-Kore-KR" dirty="0"/>
              <a:t>For Week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5E68D3-0857-0247-AD11-0EC8252DDD4D}"/>
              </a:ext>
            </a:extLst>
          </p:cNvPr>
          <p:cNvSpPr/>
          <p:nvPr/>
        </p:nvSpPr>
        <p:spPr>
          <a:xfrm>
            <a:off x="3961523" y="4216057"/>
            <a:ext cx="255177" cy="237252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BD3D5C-AE7B-0741-B11F-2382D9BFF0EE}"/>
              </a:ext>
            </a:extLst>
          </p:cNvPr>
          <p:cNvSpPr/>
          <p:nvPr/>
        </p:nvSpPr>
        <p:spPr>
          <a:xfrm>
            <a:off x="4795904" y="4158061"/>
            <a:ext cx="528304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backend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파일 재구조화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212F18-C1AA-6040-B824-B2F8515A0E83}"/>
              </a:ext>
            </a:extLst>
          </p:cNvPr>
          <p:cNvSpPr/>
          <p:nvPr/>
        </p:nvSpPr>
        <p:spPr>
          <a:xfrm>
            <a:off x="3961523" y="4995181"/>
            <a:ext cx="255177" cy="237252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DB1688-83A8-E04D-8256-DE624E9B5496}"/>
              </a:ext>
            </a:extLst>
          </p:cNvPr>
          <p:cNvSpPr/>
          <p:nvPr/>
        </p:nvSpPr>
        <p:spPr>
          <a:xfrm>
            <a:off x="4795904" y="4937185"/>
            <a:ext cx="478026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device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테이블 테스트하기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8BD77F-74E8-0B48-9CC0-AC91EB5C05EE}"/>
              </a:ext>
            </a:extLst>
          </p:cNvPr>
          <p:cNvSpPr/>
          <p:nvPr/>
        </p:nvSpPr>
        <p:spPr>
          <a:xfrm>
            <a:off x="3961523" y="2660660"/>
            <a:ext cx="255177" cy="260977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891DFE-B2B5-5C40-91BF-7AD3EDE9E1E3}"/>
              </a:ext>
            </a:extLst>
          </p:cNvPr>
          <p:cNvSpPr/>
          <p:nvPr/>
        </p:nvSpPr>
        <p:spPr>
          <a:xfrm>
            <a:off x="4795904" y="2596864"/>
            <a:ext cx="528304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device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테이블 만들기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ADAE03-6D30-6540-B134-D8DE80E7E142}"/>
              </a:ext>
            </a:extLst>
          </p:cNvPr>
          <p:cNvSpPr/>
          <p:nvPr/>
        </p:nvSpPr>
        <p:spPr>
          <a:xfrm>
            <a:off x="3961523" y="3418679"/>
            <a:ext cx="255177" cy="260977"/>
          </a:xfrm>
          <a:prstGeom prst="rect">
            <a:avLst/>
          </a:prstGeom>
          <a:noFill/>
          <a:ln w="19050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A44308-A8D8-8F46-9ACD-B3C60CFC3DAB}"/>
              </a:ext>
            </a:extLst>
          </p:cNvPr>
          <p:cNvSpPr/>
          <p:nvPr/>
        </p:nvSpPr>
        <p:spPr>
          <a:xfrm>
            <a:off x="4795904" y="3354883"/>
            <a:ext cx="478026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GCP SQL Instance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연동하기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진짜 해야하는데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…)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A46CAF-29F1-AB4D-979E-035324341960}"/>
              </a:ext>
            </a:extLst>
          </p:cNvPr>
          <p:cNvSpPr/>
          <p:nvPr/>
        </p:nvSpPr>
        <p:spPr>
          <a:xfrm>
            <a:off x="4974315" y="1660632"/>
            <a:ext cx="1499128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To Do List</a:t>
            </a:r>
          </a:p>
        </p:txBody>
      </p:sp>
    </p:spTree>
    <p:extLst>
      <p:ext uri="{BB962C8B-B14F-4D97-AF65-F5344CB8AC3E}">
        <p14:creationId xmlns:p14="http://schemas.microsoft.com/office/powerpoint/2010/main" val="325226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3829050" y="1609725"/>
            <a:ext cx="4533900" cy="5248275"/>
            <a:chOff x="381000" y="215899"/>
            <a:chExt cx="11430000" cy="6642101"/>
          </a:xfrm>
        </p:grpSpPr>
        <p:sp>
          <p:nvSpPr>
            <p:cNvPr id="5" name="양쪽 모서리가 둥근 사각형 4"/>
            <p:cNvSpPr/>
            <p:nvPr/>
          </p:nvSpPr>
          <p:spPr>
            <a:xfrm flipH="1">
              <a:off x="381000" y="215899"/>
              <a:ext cx="11430000" cy="6642101"/>
            </a:xfrm>
            <a:prstGeom prst="round2SameRect">
              <a:avLst>
                <a:gd name="adj1" fmla="val 4908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</a:ln>
            <a:effectLst>
              <a:outerShdw dist="88900" algn="l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41111" y="1899088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76778" y="1908324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276778" y="2158210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76778" y="2408096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76778" y="2657982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276778" y="2907868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76778" y="3157754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76778" y="3407640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41111" y="4339941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76778" y="4349177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276778" y="4599063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76778" y="4848949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276778" y="5098835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6778" y="5348721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76778" y="5598607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76778" y="5848493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</p:grpSp>
      <p:sp>
        <p:nvSpPr>
          <p:cNvPr id="88" name="한쪽 모서리가 둥근 사각형 87"/>
          <p:cNvSpPr/>
          <p:nvPr/>
        </p:nvSpPr>
        <p:spPr>
          <a:xfrm>
            <a:off x="1592898" y="2441800"/>
            <a:ext cx="5576411" cy="995803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005493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THANK YOU</a:t>
            </a:r>
            <a:endParaRPr lang="ko-KR" altLang="en-US" sz="5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>
            <a:off x="5145018" y="3719519"/>
            <a:ext cx="4048582" cy="602497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005493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컴퓨터공학과 </a:t>
            </a:r>
            <a:r>
              <a:rPr lang="en-US" altLang="ko-KR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201802106  </a:t>
            </a:r>
            <a:r>
              <a:rPr lang="ko-KR" altLang="en-US" sz="1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서연주</a:t>
            </a: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19813B03-EA50-4633-810C-A260E09EEFB2}"/>
              </a:ext>
            </a:extLst>
          </p:cNvPr>
          <p:cNvSpPr/>
          <p:nvPr/>
        </p:nvSpPr>
        <p:spPr>
          <a:xfrm>
            <a:off x="8699571" y="3894183"/>
            <a:ext cx="257120" cy="256556"/>
          </a:xfrm>
          <a:custGeom>
            <a:avLst/>
            <a:gdLst>
              <a:gd name="connsiteX0" fmla="*/ 110490 w 279199"/>
              <a:gd name="connsiteY0" fmla="*/ 34833 h 278586"/>
              <a:gd name="connsiteX1" fmla="*/ 34833 w 279199"/>
              <a:gd name="connsiteY1" fmla="*/ 110490 h 278586"/>
              <a:gd name="connsiteX2" fmla="*/ 110490 w 279199"/>
              <a:gd name="connsiteY2" fmla="*/ 186147 h 278586"/>
              <a:gd name="connsiteX3" fmla="*/ 186147 w 279199"/>
              <a:gd name="connsiteY3" fmla="*/ 110490 h 278586"/>
              <a:gd name="connsiteX4" fmla="*/ 110490 w 279199"/>
              <a:gd name="connsiteY4" fmla="*/ 34833 h 278586"/>
              <a:gd name="connsiteX5" fmla="*/ 110490 w 279199"/>
              <a:gd name="connsiteY5" fmla="*/ 0 h 278586"/>
              <a:gd name="connsiteX6" fmla="*/ 220980 w 279199"/>
              <a:gd name="connsiteY6" fmla="*/ 110490 h 278586"/>
              <a:gd name="connsiteX7" fmla="*/ 212297 w 279199"/>
              <a:gd name="connsiteY7" fmla="*/ 153498 h 278586"/>
              <a:gd name="connsiteX8" fmla="*/ 201537 w 279199"/>
              <a:gd name="connsiteY8" fmla="*/ 169457 h 278586"/>
              <a:gd name="connsiteX9" fmla="*/ 203009 w 279199"/>
              <a:gd name="connsiteY9" fmla="*/ 170067 h 278586"/>
              <a:gd name="connsiteX10" fmla="*/ 272504 w 279199"/>
              <a:gd name="connsiteY10" fmla="*/ 239563 h 278586"/>
              <a:gd name="connsiteX11" fmla="*/ 272504 w 279199"/>
              <a:gd name="connsiteY11" fmla="*/ 271892 h 278586"/>
              <a:gd name="connsiteX12" fmla="*/ 272504 w 279199"/>
              <a:gd name="connsiteY12" fmla="*/ 271890 h 278586"/>
              <a:gd name="connsiteX13" fmla="*/ 240175 w 279199"/>
              <a:gd name="connsiteY13" fmla="*/ 271890 h 278586"/>
              <a:gd name="connsiteX14" fmla="*/ 170680 w 279199"/>
              <a:gd name="connsiteY14" fmla="*/ 202396 h 278586"/>
              <a:gd name="connsiteX15" fmla="*/ 170135 w 279199"/>
              <a:gd name="connsiteY15" fmla="*/ 201080 h 278586"/>
              <a:gd name="connsiteX16" fmla="*/ 153498 w 279199"/>
              <a:gd name="connsiteY16" fmla="*/ 212297 h 278586"/>
              <a:gd name="connsiteX17" fmla="*/ 110490 w 279199"/>
              <a:gd name="connsiteY17" fmla="*/ 220980 h 278586"/>
              <a:gd name="connsiteX18" fmla="*/ 0 w 279199"/>
              <a:gd name="connsiteY18" fmla="*/ 110490 h 278586"/>
              <a:gd name="connsiteX19" fmla="*/ 110490 w 279199"/>
              <a:gd name="connsiteY19" fmla="*/ 0 h 2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9199" h="278586">
                <a:moveTo>
                  <a:pt x="110490" y="34833"/>
                </a:moveTo>
                <a:cubicBezTo>
                  <a:pt x="68706" y="34833"/>
                  <a:pt x="34833" y="68706"/>
                  <a:pt x="34833" y="110490"/>
                </a:cubicBezTo>
                <a:cubicBezTo>
                  <a:pt x="34833" y="152274"/>
                  <a:pt x="68706" y="186147"/>
                  <a:pt x="110490" y="186147"/>
                </a:cubicBezTo>
                <a:cubicBezTo>
                  <a:pt x="152274" y="186147"/>
                  <a:pt x="186147" y="152274"/>
                  <a:pt x="186147" y="110490"/>
                </a:cubicBezTo>
                <a:cubicBezTo>
                  <a:pt x="186147" y="68706"/>
                  <a:pt x="152274" y="34833"/>
                  <a:pt x="110490" y="34833"/>
                </a:cubicBezTo>
                <a:close/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25746"/>
                  <a:pt x="217888" y="140279"/>
                  <a:pt x="212297" y="153498"/>
                </a:cubicBezTo>
                <a:lnTo>
                  <a:pt x="201537" y="169457"/>
                </a:lnTo>
                <a:lnTo>
                  <a:pt x="203009" y="170067"/>
                </a:lnTo>
                <a:cubicBezTo>
                  <a:pt x="226174" y="193232"/>
                  <a:pt x="249339" y="216398"/>
                  <a:pt x="272504" y="239563"/>
                </a:cubicBezTo>
                <a:cubicBezTo>
                  <a:pt x="281431" y="248490"/>
                  <a:pt x="281431" y="262965"/>
                  <a:pt x="272504" y="271892"/>
                </a:cubicBezTo>
                <a:lnTo>
                  <a:pt x="272504" y="271890"/>
                </a:lnTo>
                <a:cubicBezTo>
                  <a:pt x="263576" y="280818"/>
                  <a:pt x="249102" y="280818"/>
                  <a:pt x="240175" y="271890"/>
                </a:cubicBezTo>
                <a:lnTo>
                  <a:pt x="170680" y="202396"/>
                </a:lnTo>
                <a:lnTo>
                  <a:pt x="170135" y="201080"/>
                </a:lnTo>
                <a:lnTo>
                  <a:pt x="153498" y="212297"/>
                </a:lnTo>
                <a:cubicBezTo>
                  <a:pt x="140279" y="217888"/>
                  <a:pt x="125746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7A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4AFF8D31-45C8-D44D-A4CD-DE7A7C0BB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357" y="1704479"/>
            <a:ext cx="738909" cy="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897945" y="1788252"/>
            <a:ext cx="8164947" cy="4078714"/>
            <a:chOff x="1041111" y="1899088"/>
            <a:chExt cx="8164947" cy="4078714"/>
          </a:xfrm>
        </p:grpSpPr>
        <p:sp>
          <p:nvSpPr>
            <p:cNvPr id="52" name="직사각형 51"/>
            <p:cNvSpPr/>
            <p:nvPr/>
          </p:nvSpPr>
          <p:spPr>
            <a:xfrm>
              <a:off x="1041111" y="1899088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276778" y="1908324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276778" y="2158210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76778" y="2408096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276778" y="2657982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276778" y="2907868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76778" y="3157754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76778" y="3407640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041111" y="4339941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76778" y="4349177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276778" y="4599063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76778" y="4848949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76778" y="5098835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276778" y="5348721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76778" y="5598607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76778" y="5848493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한쪽 모서리가 둥근 사각형 5"/>
          <p:cNvSpPr/>
          <p:nvPr/>
        </p:nvSpPr>
        <p:spPr>
          <a:xfrm>
            <a:off x="1413003" y="412353"/>
            <a:ext cx="10602641" cy="602497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005493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latinLnBrk="0">
              <a:defRPr/>
            </a:pP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Full Stack Challenge</a:t>
            </a: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19813B03-EA50-4633-810C-A260E09EEFB2}"/>
              </a:ext>
            </a:extLst>
          </p:cNvPr>
          <p:cNvSpPr/>
          <p:nvPr/>
        </p:nvSpPr>
        <p:spPr>
          <a:xfrm>
            <a:off x="11536981" y="572226"/>
            <a:ext cx="292519" cy="291877"/>
          </a:xfrm>
          <a:custGeom>
            <a:avLst/>
            <a:gdLst>
              <a:gd name="connsiteX0" fmla="*/ 110490 w 279199"/>
              <a:gd name="connsiteY0" fmla="*/ 34833 h 278586"/>
              <a:gd name="connsiteX1" fmla="*/ 34833 w 279199"/>
              <a:gd name="connsiteY1" fmla="*/ 110490 h 278586"/>
              <a:gd name="connsiteX2" fmla="*/ 110490 w 279199"/>
              <a:gd name="connsiteY2" fmla="*/ 186147 h 278586"/>
              <a:gd name="connsiteX3" fmla="*/ 186147 w 279199"/>
              <a:gd name="connsiteY3" fmla="*/ 110490 h 278586"/>
              <a:gd name="connsiteX4" fmla="*/ 110490 w 279199"/>
              <a:gd name="connsiteY4" fmla="*/ 34833 h 278586"/>
              <a:gd name="connsiteX5" fmla="*/ 110490 w 279199"/>
              <a:gd name="connsiteY5" fmla="*/ 0 h 278586"/>
              <a:gd name="connsiteX6" fmla="*/ 220980 w 279199"/>
              <a:gd name="connsiteY6" fmla="*/ 110490 h 278586"/>
              <a:gd name="connsiteX7" fmla="*/ 212297 w 279199"/>
              <a:gd name="connsiteY7" fmla="*/ 153498 h 278586"/>
              <a:gd name="connsiteX8" fmla="*/ 201537 w 279199"/>
              <a:gd name="connsiteY8" fmla="*/ 169457 h 278586"/>
              <a:gd name="connsiteX9" fmla="*/ 203009 w 279199"/>
              <a:gd name="connsiteY9" fmla="*/ 170067 h 278586"/>
              <a:gd name="connsiteX10" fmla="*/ 272504 w 279199"/>
              <a:gd name="connsiteY10" fmla="*/ 239563 h 278586"/>
              <a:gd name="connsiteX11" fmla="*/ 272504 w 279199"/>
              <a:gd name="connsiteY11" fmla="*/ 271892 h 278586"/>
              <a:gd name="connsiteX12" fmla="*/ 272504 w 279199"/>
              <a:gd name="connsiteY12" fmla="*/ 271890 h 278586"/>
              <a:gd name="connsiteX13" fmla="*/ 240175 w 279199"/>
              <a:gd name="connsiteY13" fmla="*/ 271890 h 278586"/>
              <a:gd name="connsiteX14" fmla="*/ 170680 w 279199"/>
              <a:gd name="connsiteY14" fmla="*/ 202396 h 278586"/>
              <a:gd name="connsiteX15" fmla="*/ 170135 w 279199"/>
              <a:gd name="connsiteY15" fmla="*/ 201080 h 278586"/>
              <a:gd name="connsiteX16" fmla="*/ 153498 w 279199"/>
              <a:gd name="connsiteY16" fmla="*/ 212297 h 278586"/>
              <a:gd name="connsiteX17" fmla="*/ 110490 w 279199"/>
              <a:gd name="connsiteY17" fmla="*/ 220980 h 278586"/>
              <a:gd name="connsiteX18" fmla="*/ 0 w 279199"/>
              <a:gd name="connsiteY18" fmla="*/ 110490 h 278586"/>
              <a:gd name="connsiteX19" fmla="*/ 110490 w 279199"/>
              <a:gd name="connsiteY19" fmla="*/ 0 h 2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9199" h="278586">
                <a:moveTo>
                  <a:pt x="110490" y="34833"/>
                </a:moveTo>
                <a:cubicBezTo>
                  <a:pt x="68706" y="34833"/>
                  <a:pt x="34833" y="68706"/>
                  <a:pt x="34833" y="110490"/>
                </a:cubicBezTo>
                <a:cubicBezTo>
                  <a:pt x="34833" y="152274"/>
                  <a:pt x="68706" y="186147"/>
                  <a:pt x="110490" y="186147"/>
                </a:cubicBezTo>
                <a:cubicBezTo>
                  <a:pt x="152274" y="186147"/>
                  <a:pt x="186147" y="152274"/>
                  <a:pt x="186147" y="110490"/>
                </a:cubicBezTo>
                <a:cubicBezTo>
                  <a:pt x="186147" y="68706"/>
                  <a:pt x="152274" y="34833"/>
                  <a:pt x="110490" y="34833"/>
                </a:cubicBezTo>
                <a:close/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25746"/>
                  <a:pt x="217888" y="140279"/>
                  <a:pt x="212297" y="153498"/>
                </a:cubicBezTo>
                <a:lnTo>
                  <a:pt x="201537" y="169457"/>
                </a:lnTo>
                <a:lnTo>
                  <a:pt x="203009" y="170067"/>
                </a:lnTo>
                <a:cubicBezTo>
                  <a:pt x="226174" y="193232"/>
                  <a:pt x="249339" y="216398"/>
                  <a:pt x="272504" y="239563"/>
                </a:cubicBezTo>
                <a:cubicBezTo>
                  <a:pt x="281431" y="248490"/>
                  <a:pt x="281431" y="262965"/>
                  <a:pt x="272504" y="271892"/>
                </a:cubicBezTo>
                <a:lnTo>
                  <a:pt x="272504" y="271890"/>
                </a:lnTo>
                <a:cubicBezTo>
                  <a:pt x="263576" y="280818"/>
                  <a:pt x="249102" y="280818"/>
                  <a:pt x="240175" y="271890"/>
                </a:cubicBezTo>
                <a:lnTo>
                  <a:pt x="170680" y="202396"/>
                </a:lnTo>
                <a:lnTo>
                  <a:pt x="170135" y="201080"/>
                </a:lnTo>
                <a:lnTo>
                  <a:pt x="153498" y="212297"/>
                </a:lnTo>
                <a:cubicBezTo>
                  <a:pt x="140279" y="217888"/>
                  <a:pt x="125746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</a:path>
            </a:pathLst>
          </a:custGeom>
          <a:solidFill>
            <a:srgbClr val="005493"/>
          </a:solidFill>
          <a:ln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1415361" y="2576036"/>
            <a:ext cx="2417542" cy="2721372"/>
            <a:chOff x="5105495" y="2242508"/>
            <a:chExt cx="2417542" cy="2721372"/>
          </a:xfrm>
        </p:grpSpPr>
        <p:sp>
          <p:nvSpPr>
            <p:cNvPr id="70" name="원호 69"/>
            <p:cNvSpPr/>
            <p:nvPr/>
          </p:nvSpPr>
          <p:spPr>
            <a:xfrm>
              <a:off x="5105495" y="2242508"/>
              <a:ext cx="2417542" cy="2417542"/>
            </a:xfrm>
            <a:prstGeom prst="arc">
              <a:avLst>
                <a:gd name="adj1" fmla="val 9537095"/>
                <a:gd name="adj2" fmla="val 3158655"/>
              </a:avLst>
            </a:prstGeom>
            <a:ln w="52387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원호 70"/>
            <p:cNvSpPr/>
            <p:nvPr/>
          </p:nvSpPr>
          <p:spPr>
            <a:xfrm>
              <a:off x="5105495" y="2242508"/>
              <a:ext cx="2417542" cy="2417542"/>
            </a:xfrm>
            <a:prstGeom prst="arc">
              <a:avLst>
                <a:gd name="adj1" fmla="val 7414545"/>
                <a:gd name="adj2" fmla="val 18268999"/>
              </a:avLst>
            </a:prstGeom>
            <a:ln w="5238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 rot="7200000">
              <a:off x="6888546" y="2377291"/>
              <a:ext cx="165551" cy="101018"/>
              <a:chOff x="3441700" y="2400300"/>
              <a:chExt cx="393700" cy="175736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3441700" y="2400300"/>
                <a:ext cx="393700" cy="36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3441700" y="2470168"/>
                <a:ext cx="393700" cy="36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3441700" y="2540036"/>
                <a:ext cx="393700" cy="36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sp>
          <p:nvSpPr>
            <p:cNvPr id="73" name="원호 72"/>
            <p:cNvSpPr/>
            <p:nvPr/>
          </p:nvSpPr>
          <p:spPr>
            <a:xfrm>
              <a:off x="5105495" y="2242508"/>
              <a:ext cx="2417542" cy="2417542"/>
            </a:xfrm>
            <a:prstGeom prst="arc">
              <a:avLst>
                <a:gd name="adj1" fmla="val 7431482"/>
                <a:gd name="adj2" fmla="val 11652513"/>
              </a:avLst>
            </a:prstGeom>
            <a:ln w="523875" cap="rnd">
              <a:solidFill>
                <a:srgbClr val="F92A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사다리꼴 73"/>
            <p:cNvSpPr/>
            <p:nvPr/>
          </p:nvSpPr>
          <p:spPr>
            <a:xfrm>
              <a:off x="5314141" y="3976716"/>
              <a:ext cx="2000250" cy="987164"/>
            </a:xfrm>
            <a:prstGeom prst="trapezoid">
              <a:avLst>
                <a:gd name="adj" fmla="val 67741"/>
              </a:avLst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18286593">
              <a:off x="5291231" y="4468498"/>
              <a:ext cx="712465" cy="36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 rot="3313407" flipH="1">
              <a:off x="6615088" y="4473260"/>
              <a:ext cx="712465" cy="36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1858263" y="3377365"/>
            <a:ext cx="1627589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Enjoy your stylish business and campus life with BIZCAM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484213" y="2331509"/>
            <a:ext cx="3150920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2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PowerPoint is a computer program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and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campus life with BIZCAM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647008" y="2322807"/>
            <a:ext cx="3150920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B</a:t>
            </a:r>
          </a:p>
          <a:p>
            <a:pPr algn="ctr">
              <a:lnSpc>
                <a:spcPct val="2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PowerPoint is a computer program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and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campus life with BIZCAM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754884" y="4229045"/>
            <a:ext cx="803595" cy="90651"/>
          </a:xfrm>
          <a:prstGeom prst="roundRect">
            <a:avLst>
              <a:gd name="adj" fmla="val 50000"/>
            </a:avLst>
          </a:prstGeom>
          <a:solidFill>
            <a:srgbClr val="F92A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714893" y="4522675"/>
            <a:ext cx="8835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25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8892279" y="4241745"/>
            <a:ext cx="803595" cy="9065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852288" y="4535375"/>
            <a:ext cx="8835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55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4787042" y="504454"/>
            <a:ext cx="0" cy="396000"/>
          </a:xfrm>
          <a:prstGeom prst="line">
            <a:avLst/>
          </a:prstGeom>
          <a:ln w="19050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 descr="화살이(가) 표시된 사진&#10;&#10;자동 생성된 설명">
            <a:extLst>
              <a:ext uri="{FF2B5EF4-FFF2-40B4-BE49-F238E27FC236}">
                <a16:creationId xmlns:a16="http://schemas.microsoft.com/office/drawing/2014/main" id="{2E285DF8-BF02-1245-B375-A72C743B0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0" y="464235"/>
            <a:ext cx="738909" cy="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8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381000" y="215899"/>
            <a:ext cx="11430000" cy="6642101"/>
            <a:chOff x="381000" y="215899"/>
            <a:chExt cx="11430000" cy="6642101"/>
          </a:xfrm>
        </p:grpSpPr>
        <p:sp>
          <p:nvSpPr>
            <p:cNvPr id="5" name="양쪽 모서리가 둥근 사각형 4"/>
            <p:cNvSpPr/>
            <p:nvPr/>
          </p:nvSpPr>
          <p:spPr>
            <a:xfrm flipH="1">
              <a:off x="381000" y="215899"/>
              <a:ext cx="11430000" cy="6642101"/>
            </a:xfrm>
            <a:prstGeom prst="round2SameRect">
              <a:avLst>
                <a:gd name="adj1" fmla="val 4908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</a:ln>
            <a:effectLst>
              <a:outerShdw dist="88900" algn="l" rotWithShape="0">
                <a:prstClr val="black">
                  <a:alpha val="6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41111" y="1899088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76778" y="1908324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276778" y="2158210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76778" y="2408096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76778" y="2657982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276778" y="2907868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76778" y="3157754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76778" y="3407640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41111" y="4339941"/>
              <a:ext cx="2847740" cy="1637861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76778" y="4349177"/>
              <a:ext cx="492928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276778" y="4599063"/>
              <a:ext cx="3965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76778" y="4848949"/>
              <a:ext cx="29749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276778" y="5098835"/>
              <a:ext cx="346546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6778" y="5348721"/>
              <a:ext cx="20605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76778" y="5598607"/>
              <a:ext cx="1755722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76778" y="5848493"/>
              <a:ext cx="2608210" cy="129309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한쪽 모서리가 둥근 사각형 5"/>
          <p:cNvSpPr/>
          <p:nvPr/>
        </p:nvSpPr>
        <p:spPr>
          <a:xfrm>
            <a:off x="1413003" y="412353"/>
            <a:ext cx="10602641" cy="602497"/>
          </a:xfrm>
          <a:prstGeom prst="round1Rect">
            <a:avLst>
              <a:gd name="adj" fmla="val 24074"/>
            </a:avLst>
          </a:prstGeom>
          <a:solidFill>
            <a:schemeClr val="bg1"/>
          </a:solidFill>
          <a:ln w="25400">
            <a:solidFill>
              <a:srgbClr val="F92A2E"/>
            </a:solidFill>
          </a:ln>
          <a:effectLst>
            <a:outerShdw blurRad="1651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latinLnBrk="0">
              <a:defRPr/>
            </a:pP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 PRESENTATION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777940" y="532163"/>
            <a:ext cx="308761" cy="368292"/>
            <a:chOff x="5199725" y="1785802"/>
            <a:chExt cx="1768077" cy="2108976"/>
          </a:xfrm>
          <a:solidFill>
            <a:srgbClr val="F92A2E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자유형 32">
            <a:extLst>
              <a:ext uri="{FF2B5EF4-FFF2-40B4-BE49-F238E27FC236}">
                <a16:creationId xmlns:a16="http://schemas.microsoft.com/office/drawing/2014/main" id="{19813B03-EA50-4633-810C-A260E09EEFB2}"/>
              </a:ext>
            </a:extLst>
          </p:cNvPr>
          <p:cNvSpPr/>
          <p:nvPr/>
        </p:nvSpPr>
        <p:spPr>
          <a:xfrm>
            <a:off x="11536981" y="572226"/>
            <a:ext cx="292519" cy="291877"/>
          </a:xfrm>
          <a:custGeom>
            <a:avLst/>
            <a:gdLst>
              <a:gd name="connsiteX0" fmla="*/ 110490 w 279199"/>
              <a:gd name="connsiteY0" fmla="*/ 34833 h 278586"/>
              <a:gd name="connsiteX1" fmla="*/ 34833 w 279199"/>
              <a:gd name="connsiteY1" fmla="*/ 110490 h 278586"/>
              <a:gd name="connsiteX2" fmla="*/ 110490 w 279199"/>
              <a:gd name="connsiteY2" fmla="*/ 186147 h 278586"/>
              <a:gd name="connsiteX3" fmla="*/ 186147 w 279199"/>
              <a:gd name="connsiteY3" fmla="*/ 110490 h 278586"/>
              <a:gd name="connsiteX4" fmla="*/ 110490 w 279199"/>
              <a:gd name="connsiteY4" fmla="*/ 34833 h 278586"/>
              <a:gd name="connsiteX5" fmla="*/ 110490 w 279199"/>
              <a:gd name="connsiteY5" fmla="*/ 0 h 278586"/>
              <a:gd name="connsiteX6" fmla="*/ 220980 w 279199"/>
              <a:gd name="connsiteY6" fmla="*/ 110490 h 278586"/>
              <a:gd name="connsiteX7" fmla="*/ 212297 w 279199"/>
              <a:gd name="connsiteY7" fmla="*/ 153498 h 278586"/>
              <a:gd name="connsiteX8" fmla="*/ 201537 w 279199"/>
              <a:gd name="connsiteY8" fmla="*/ 169457 h 278586"/>
              <a:gd name="connsiteX9" fmla="*/ 203009 w 279199"/>
              <a:gd name="connsiteY9" fmla="*/ 170067 h 278586"/>
              <a:gd name="connsiteX10" fmla="*/ 272504 w 279199"/>
              <a:gd name="connsiteY10" fmla="*/ 239563 h 278586"/>
              <a:gd name="connsiteX11" fmla="*/ 272504 w 279199"/>
              <a:gd name="connsiteY11" fmla="*/ 271892 h 278586"/>
              <a:gd name="connsiteX12" fmla="*/ 272504 w 279199"/>
              <a:gd name="connsiteY12" fmla="*/ 271890 h 278586"/>
              <a:gd name="connsiteX13" fmla="*/ 240175 w 279199"/>
              <a:gd name="connsiteY13" fmla="*/ 271890 h 278586"/>
              <a:gd name="connsiteX14" fmla="*/ 170680 w 279199"/>
              <a:gd name="connsiteY14" fmla="*/ 202396 h 278586"/>
              <a:gd name="connsiteX15" fmla="*/ 170135 w 279199"/>
              <a:gd name="connsiteY15" fmla="*/ 201080 h 278586"/>
              <a:gd name="connsiteX16" fmla="*/ 153498 w 279199"/>
              <a:gd name="connsiteY16" fmla="*/ 212297 h 278586"/>
              <a:gd name="connsiteX17" fmla="*/ 110490 w 279199"/>
              <a:gd name="connsiteY17" fmla="*/ 220980 h 278586"/>
              <a:gd name="connsiteX18" fmla="*/ 0 w 279199"/>
              <a:gd name="connsiteY18" fmla="*/ 110490 h 278586"/>
              <a:gd name="connsiteX19" fmla="*/ 110490 w 279199"/>
              <a:gd name="connsiteY19" fmla="*/ 0 h 2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9199" h="278586">
                <a:moveTo>
                  <a:pt x="110490" y="34833"/>
                </a:moveTo>
                <a:cubicBezTo>
                  <a:pt x="68706" y="34833"/>
                  <a:pt x="34833" y="68706"/>
                  <a:pt x="34833" y="110490"/>
                </a:cubicBezTo>
                <a:cubicBezTo>
                  <a:pt x="34833" y="152274"/>
                  <a:pt x="68706" y="186147"/>
                  <a:pt x="110490" y="186147"/>
                </a:cubicBezTo>
                <a:cubicBezTo>
                  <a:pt x="152274" y="186147"/>
                  <a:pt x="186147" y="152274"/>
                  <a:pt x="186147" y="110490"/>
                </a:cubicBezTo>
                <a:cubicBezTo>
                  <a:pt x="186147" y="68706"/>
                  <a:pt x="152274" y="34833"/>
                  <a:pt x="110490" y="34833"/>
                </a:cubicBezTo>
                <a:close/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25746"/>
                  <a:pt x="217888" y="140279"/>
                  <a:pt x="212297" y="153498"/>
                </a:cubicBezTo>
                <a:lnTo>
                  <a:pt x="201537" y="169457"/>
                </a:lnTo>
                <a:lnTo>
                  <a:pt x="203009" y="170067"/>
                </a:lnTo>
                <a:cubicBezTo>
                  <a:pt x="226174" y="193232"/>
                  <a:pt x="249339" y="216398"/>
                  <a:pt x="272504" y="239563"/>
                </a:cubicBezTo>
                <a:cubicBezTo>
                  <a:pt x="281431" y="248490"/>
                  <a:pt x="281431" y="262965"/>
                  <a:pt x="272504" y="271892"/>
                </a:cubicBezTo>
                <a:lnTo>
                  <a:pt x="272504" y="271890"/>
                </a:lnTo>
                <a:cubicBezTo>
                  <a:pt x="263576" y="280818"/>
                  <a:pt x="249102" y="280818"/>
                  <a:pt x="240175" y="271890"/>
                </a:cubicBezTo>
                <a:lnTo>
                  <a:pt x="170680" y="202396"/>
                </a:lnTo>
                <a:lnTo>
                  <a:pt x="170135" y="201080"/>
                </a:lnTo>
                <a:lnTo>
                  <a:pt x="153498" y="212297"/>
                </a:lnTo>
                <a:cubicBezTo>
                  <a:pt x="140279" y="217888"/>
                  <a:pt x="125746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</a:path>
            </a:pathLst>
          </a:custGeom>
          <a:solidFill>
            <a:srgbClr val="F92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754281" y="2296746"/>
            <a:ext cx="809816" cy="820407"/>
            <a:chOff x="9492343" y="656921"/>
            <a:chExt cx="809816" cy="820407"/>
          </a:xfrm>
          <a:solidFill>
            <a:srgbClr val="F92A2E"/>
          </a:solidFill>
        </p:grpSpPr>
        <p:sp>
          <p:nvSpPr>
            <p:cNvPr id="87" name="달 86"/>
            <p:cNvSpPr/>
            <p:nvPr/>
          </p:nvSpPr>
          <p:spPr>
            <a:xfrm flipH="1">
              <a:off x="9569886" y="1061829"/>
              <a:ext cx="256903" cy="415499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9492343" y="656921"/>
              <a:ext cx="809816" cy="8098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Check</a:t>
              </a:r>
              <a:endParaRPr lang="ko-KR" altLang="en-US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aphicFrame>
        <p:nvGraphicFramePr>
          <p:cNvPr id="89" name="차트 88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/>
        </p:nvGraphicFramePr>
        <p:xfrm>
          <a:off x="1305953" y="2467144"/>
          <a:ext cx="5727700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0" name="직사각형 89"/>
          <p:cNvSpPr/>
          <p:nvPr/>
        </p:nvSpPr>
        <p:spPr>
          <a:xfrm>
            <a:off x="1540301" y="1403004"/>
            <a:ext cx="5335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Q.</a:t>
            </a:r>
            <a:r>
              <a:rPr lang="ko-KR" altLang="en-US" sz="3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설문 조사 질문 사항 적어봐요</a:t>
            </a:r>
            <a:r>
              <a:rPr lang="en-US" altLang="ko-KR" sz="3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lvl="3" latinLnBrk="0">
              <a:lnSpc>
                <a:spcPct val="250000"/>
              </a:lnSpc>
              <a:defRPr/>
            </a:pPr>
            <a:r>
              <a:rPr lang="ko-KR" altLang="en-US" sz="800" kern="0" dirty="0">
                <a:ln w="3175">
                  <a:noFill/>
                </a:ln>
                <a:solidFill>
                  <a:prstClr val="white">
                    <a:lumMod val="75000"/>
                  </a:prstClr>
                </a:solidFill>
              </a:rPr>
              <a:t>직장인 </a:t>
            </a:r>
            <a:r>
              <a:rPr lang="en-US" altLang="ko-KR" sz="800" kern="0" dirty="0">
                <a:ln w="3175">
                  <a:noFill/>
                </a:ln>
                <a:solidFill>
                  <a:prstClr val="white">
                    <a:lumMod val="75000"/>
                  </a:prstClr>
                </a:solidFill>
              </a:rPr>
              <a:t>2,000</a:t>
            </a:r>
            <a:r>
              <a:rPr lang="ko-KR" altLang="en-US" sz="800" kern="0" dirty="0">
                <a:ln w="3175">
                  <a:noFill/>
                </a:ln>
                <a:solidFill>
                  <a:prstClr val="white">
                    <a:lumMod val="75000"/>
                  </a:prstClr>
                </a:solidFill>
              </a:rPr>
              <a:t>명에게 물었습니다</a:t>
            </a:r>
            <a:r>
              <a:rPr lang="en-US" altLang="ko-KR" sz="800" kern="0" dirty="0">
                <a:ln w="3175">
                  <a:noFill/>
                </a:ln>
                <a:solidFill>
                  <a:prstClr val="white">
                    <a:lumMod val="75000"/>
                  </a:prstClr>
                </a:solidFill>
              </a:rPr>
              <a:t>. 20XX. 10. 1 ~30</a:t>
            </a:r>
          </a:p>
        </p:txBody>
      </p:sp>
      <p:sp>
        <p:nvSpPr>
          <p:cNvPr id="91" name="타원 90"/>
          <p:cNvSpPr/>
          <p:nvPr/>
        </p:nvSpPr>
        <p:spPr>
          <a:xfrm>
            <a:off x="7699829" y="2993328"/>
            <a:ext cx="247650" cy="2476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171770" y="2815955"/>
            <a:ext cx="2705100" cy="796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업무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67.8%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업무량 과다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야근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7718879" y="4082950"/>
            <a:ext cx="247650" cy="247650"/>
          </a:xfrm>
          <a:prstGeom prst="ellipse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171770" y="3905577"/>
            <a:ext cx="2705100" cy="796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급여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67.8%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기대 이하의 연봉 상승률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수당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718879" y="5239668"/>
            <a:ext cx="247650" cy="247650"/>
          </a:xfrm>
          <a:prstGeom prst="ellipse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8171770" y="5062295"/>
            <a:ext cx="2705100" cy="796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자기계발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67.8%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반복되는 업무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성장 기회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3170359" y="5787799"/>
            <a:ext cx="60814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r>
              <a:rPr lang="ko-KR" altLang="en-US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학년</a:t>
            </a:r>
          </a:p>
        </p:txBody>
      </p:sp>
      <p:cxnSp>
        <p:nvCxnSpPr>
          <p:cNvPr id="98" name="직선 연결선 97"/>
          <p:cNvCxnSpPr/>
          <p:nvPr/>
        </p:nvCxnSpPr>
        <p:spPr>
          <a:xfrm>
            <a:off x="4787042" y="504454"/>
            <a:ext cx="0" cy="396000"/>
          </a:xfrm>
          <a:prstGeom prst="line">
            <a:avLst/>
          </a:prstGeom>
          <a:ln w="19050">
            <a:solidFill>
              <a:srgbClr val="F92A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827532"/>
      </p:ext>
    </p:extLst>
  </p:cSld>
  <p:clrMapOvr>
    <a:masterClrMapping/>
  </p:clrMapOvr>
</p:sld>
</file>

<file path=ppt/theme/theme1.xml><?xml version="1.0" encoding="utf-8"?>
<a:theme xmlns:a="http://schemas.openxmlformats.org/drawingml/2006/main" name="2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399</Words>
  <Application>Microsoft Macintosh PowerPoint</Application>
  <PresentationFormat>와이드스크린</PresentationFormat>
  <Paragraphs>100</Paragraphs>
  <Slides>13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야놀자 야체 B</vt:lpstr>
      <vt:lpstr>Gmarket Sans Bold</vt:lpstr>
      <vt:lpstr>Gmarket Sans Medium</vt:lpstr>
      <vt:lpstr>맑은 고딕</vt:lpstr>
      <vt:lpstr>Arial</vt:lpstr>
      <vt:lpstr>28_Office 테마</vt:lpstr>
      <vt:lpstr>PowerPoint 프레젠테이션</vt:lpstr>
      <vt:lpstr>Week 2</vt:lpstr>
      <vt:lpstr>Week 2</vt:lpstr>
      <vt:lpstr>Week 2</vt:lpstr>
      <vt:lpstr>Week 2</vt:lpstr>
      <vt:lpstr>For Week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서연주</cp:lastModifiedBy>
  <cp:revision>16</cp:revision>
  <dcterms:created xsi:type="dcterms:W3CDTF">2021-04-18T14:26:48Z</dcterms:created>
  <dcterms:modified xsi:type="dcterms:W3CDTF">2021-08-06T08:56:29Z</dcterms:modified>
</cp:coreProperties>
</file>